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tiff" ContentType="image/tif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2"/>
  </p:notesMasterIdLst>
  <p:sldIdLst>
    <p:sldId id="268" r:id="rId2"/>
    <p:sldId id="287" r:id="rId3"/>
    <p:sldId id="286" r:id="rId4"/>
    <p:sldId id="284" r:id="rId5"/>
    <p:sldId id="267" r:id="rId6"/>
    <p:sldId id="264" r:id="rId7"/>
    <p:sldId id="265" r:id="rId8"/>
    <p:sldId id="270" r:id="rId9"/>
    <p:sldId id="272" r:id="rId10"/>
    <p:sldId id="276" r:id="rId11"/>
  </p:sldIdLst>
  <p:sldSz cx="9144000" cy="6858000" type="screen4x3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8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423" autoAdjust="0"/>
    <p:restoredTop sz="83718" autoAdjust="0"/>
  </p:normalViewPr>
  <p:slideViewPr>
    <p:cSldViewPr>
      <p:cViewPr varScale="1">
        <p:scale>
          <a:sx n="110" d="100"/>
          <a:sy n="110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3EC64A-5154-4534-962A-11C2E59C2099}" type="doc">
      <dgm:prSet loTypeId="urn:microsoft.com/office/officeart/2005/8/layout/hProcess4" loCatId="process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37CA7C3B-1E3B-4BCE-A73B-0405B0121848}" type="pres">
      <dgm:prSet presAssocID="{EF3EC64A-5154-4534-962A-11C2E59C20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A6B9FB-3623-43B5-9554-EC2F1F3C892A}" type="pres">
      <dgm:prSet presAssocID="{EF3EC64A-5154-4534-962A-11C2E59C2099}" presName="tSp" presStyleCnt="0"/>
      <dgm:spPr/>
    </dgm:pt>
    <dgm:pt modelId="{04A873A3-1A09-4183-AFC2-C51FC61F98B8}" type="pres">
      <dgm:prSet presAssocID="{EF3EC64A-5154-4534-962A-11C2E59C2099}" presName="bSp" presStyleCnt="0"/>
      <dgm:spPr/>
    </dgm:pt>
    <dgm:pt modelId="{A5DD4C4A-C8CA-41BB-B3D2-0086037B47A5}" type="pres">
      <dgm:prSet presAssocID="{EF3EC64A-5154-4534-962A-11C2E59C2099}" presName="process" presStyleCnt="0"/>
      <dgm:spPr/>
    </dgm:pt>
  </dgm:ptLst>
  <dgm:cxnLst>
    <dgm:cxn modelId="{F5509CA3-AA24-42EA-B1A2-2F3FC4C8E3FA}" type="presOf" srcId="{EF3EC64A-5154-4534-962A-11C2E59C2099}" destId="{37CA7C3B-1E3B-4BCE-A73B-0405B0121848}" srcOrd="0" destOrd="0" presId="urn:microsoft.com/office/officeart/2005/8/layout/hProcess4"/>
    <dgm:cxn modelId="{803C64B3-B80B-4096-835B-1A52E96C11D7}" type="presParOf" srcId="{37CA7C3B-1E3B-4BCE-A73B-0405B0121848}" destId="{3FA6B9FB-3623-43B5-9554-EC2F1F3C892A}" srcOrd="0" destOrd="0" presId="urn:microsoft.com/office/officeart/2005/8/layout/hProcess4"/>
    <dgm:cxn modelId="{775786B0-CDE1-4E4A-9E4B-58CCCB3AE15F}" type="presParOf" srcId="{37CA7C3B-1E3B-4BCE-A73B-0405B0121848}" destId="{04A873A3-1A09-4183-AFC2-C51FC61F98B8}" srcOrd="1" destOrd="0" presId="urn:microsoft.com/office/officeart/2005/8/layout/hProcess4"/>
    <dgm:cxn modelId="{6548FF43-0CF2-4C96-AB20-15B956B63E5B}" type="presParOf" srcId="{37CA7C3B-1E3B-4BCE-A73B-0405B0121848}" destId="{A5DD4C4A-C8CA-41BB-B3D2-0086037B47A5}" srcOrd="2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52566E-93B1-4839-8156-E82577832907}" type="doc">
      <dgm:prSet loTypeId="urn:microsoft.com/office/officeart/2005/8/layout/bProcess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C51D29-F083-466F-A3D3-4A69DE7D35AA}">
      <dgm:prSet phldrT="[Text]"/>
      <dgm:spPr/>
      <dgm:t>
        <a:bodyPr/>
        <a:lstStyle/>
        <a:p>
          <a:r>
            <a:rPr lang="en-US" b="1" dirty="0" smtClean="0"/>
            <a:t>1917</a:t>
          </a:r>
          <a:r>
            <a:rPr lang="en-US" dirty="0" smtClean="0"/>
            <a:t>: Melvin Jones founded LCI.</a:t>
          </a:r>
        </a:p>
        <a:p>
          <a:endParaRPr lang="en-US" dirty="0" smtClean="0"/>
        </a:p>
      </dgm:t>
    </dgm:pt>
    <dgm:pt modelId="{EAB746D9-D6AD-4132-AA8D-CE268F321607}" type="parTrans" cxnId="{A3CC532C-4D47-4AEE-96CF-8782AD40F621}">
      <dgm:prSet/>
      <dgm:spPr/>
      <dgm:t>
        <a:bodyPr/>
        <a:lstStyle/>
        <a:p>
          <a:endParaRPr lang="en-US"/>
        </a:p>
      </dgm:t>
    </dgm:pt>
    <dgm:pt modelId="{99364FDF-4E87-4FA5-A827-B9B607A921C2}" type="sibTrans" cxnId="{A3CC532C-4D47-4AEE-96CF-8782AD40F621}">
      <dgm:prSet/>
      <dgm:spPr>
        <a:ln w="28575"/>
      </dgm:spPr>
      <dgm:t>
        <a:bodyPr/>
        <a:lstStyle/>
        <a:p>
          <a:endParaRPr lang="en-US"/>
        </a:p>
      </dgm:t>
    </dgm:pt>
    <dgm:pt modelId="{E0F5A348-4F48-4C42-B2D6-CABED0DB6260}">
      <dgm:prSet phldrT="[Text]"/>
      <dgm:spPr/>
      <dgm:t>
        <a:bodyPr/>
        <a:lstStyle/>
        <a:p>
          <a:r>
            <a:rPr lang="en-US" b="1" dirty="0" smtClean="0"/>
            <a:t>1920</a:t>
          </a:r>
          <a:r>
            <a:rPr lang="en-US" dirty="0" smtClean="0"/>
            <a:t>: LCI becomes international with Canadian club.</a:t>
          </a:r>
          <a:endParaRPr lang="en-US" dirty="0"/>
        </a:p>
      </dgm:t>
    </dgm:pt>
    <dgm:pt modelId="{4095E80D-0888-4E83-A2BA-0EDA5A0975D5}" type="parTrans" cxnId="{908BD57B-AB57-404F-A6FE-5D8D20623553}">
      <dgm:prSet/>
      <dgm:spPr/>
      <dgm:t>
        <a:bodyPr/>
        <a:lstStyle/>
        <a:p>
          <a:endParaRPr lang="en-US"/>
        </a:p>
      </dgm:t>
    </dgm:pt>
    <dgm:pt modelId="{574C00BC-BDFD-4D60-97D7-B54D6C0CEA67}" type="sibTrans" cxnId="{908BD57B-AB57-404F-A6FE-5D8D20623553}">
      <dgm:prSet/>
      <dgm:spPr>
        <a:ln w="28575"/>
      </dgm:spPr>
      <dgm:t>
        <a:bodyPr/>
        <a:lstStyle/>
        <a:p>
          <a:endParaRPr lang="en-US"/>
        </a:p>
      </dgm:t>
    </dgm:pt>
    <dgm:pt modelId="{7536F606-ED25-4E94-87C6-7BC181680A36}">
      <dgm:prSet phldrT="[Text]"/>
      <dgm:spPr/>
      <dgm:t>
        <a:bodyPr/>
        <a:lstStyle/>
        <a:p>
          <a:r>
            <a:rPr lang="en-US" b="1" dirty="0" smtClean="0"/>
            <a:t>1925</a:t>
          </a:r>
          <a:r>
            <a:rPr lang="en-US" dirty="0" smtClean="0"/>
            <a:t>: Helen Keller challenged Lions to become “knights of the blind.”</a:t>
          </a:r>
          <a:endParaRPr lang="en-US" dirty="0"/>
        </a:p>
      </dgm:t>
    </dgm:pt>
    <dgm:pt modelId="{2A0DA4BC-FC11-4E97-982B-103172E9FDC8}" type="parTrans" cxnId="{EACEAA4E-E2B0-47DA-A9E7-69E4202CF2E2}">
      <dgm:prSet/>
      <dgm:spPr/>
      <dgm:t>
        <a:bodyPr/>
        <a:lstStyle/>
        <a:p>
          <a:endParaRPr lang="en-US"/>
        </a:p>
      </dgm:t>
    </dgm:pt>
    <dgm:pt modelId="{0408F477-9F7D-4B54-8954-DAE4E3F548EF}" type="sibTrans" cxnId="{EACEAA4E-E2B0-47DA-A9E7-69E4202CF2E2}">
      <dgm:prSet/>
      <dgm:spPr>
        <a:ln w="28575"/>
      </dgm:spPr>
      <dgm:t>
        <a:bodyPr/>
        <a:lstStyle/>
        <a:p>
          <a:endParaRPr lang="en-US"/>
        </a:p>
      </dgm:t>
    </dgm:pt>
    <dgm:pt modelId="{FCBFD353-9693-4974-ACDA-25ED32FBB4AD}">
      <dgm:prSet phldrT="[Text]"/>
      <dgm:spPr/>
      <dgm:t>
        <a:bodyPr/>
        <a:lstStyle/>
        <a:p>
          <a:r>
            <a:rPr lang="en-US" b="1" dirty="0" smtClean="0"/>
            <a:t>1945</a:t>
          </a:r>
          <a:r>
            <a:rPr lang="en-US" dirty="0" smtClean="0"/>
            <a:t>: LCI helped draft the United Nations Charter.</a:t>
          </a:r>
          <a:endParaRPr lang="en-US" dirty="0"/>
        </a:p>
      </dgm:t>
    </dgm:pt>
    <dgm:pt modelId="{36BB6E9E-140D-42A3-8480-50A88DFA397A}" type="parTrans" cxnId="{400CE233-166D-4F95-8949-C0D64D0575A4}">
      <dgm:prSet/>
      <dgm:spPr/>
      <dgm:t>
        <a:bodyPr/>
        <a:lstStyle/>
        <a:p>
          <a:endParaRPr lang="en-US"/>
        </a:p>
      </dgm:t>
    </dgm:pt>
    <dgm:pt modelId="{2367E91E-68B1-4142-A3B0-17CC72B42B3B}" type="sibTrans" cxnId="{400CE233-166D-4F95-8949-C0D64D0575A4}">
      <dgm:prSet/>
      <dgm:spPr>
        <a:ln w="28575"/>
      </dgm:spPr>
      <dgm:t>
        <a:bodyPr/>
        <a:lstStyle/>
        <a:p>
          <a:endParaRPr lang="en-US"/>
        </a:p>
      </dgm:t>
    </dgm:pt>
    <dgm:pt modelId="{73A1AD03-40F6-45E1-81AB-8F2F7CC469C9}">
      <dgm:prSet phldrT="[Text]"/>
      <dgm:spPr/>
      <dgm:t>
        <a:bodyPr/>
        <a:lstStyle/>
        <a:p>
          <a:r>
            <a:rPr lang="en-US" b="1" dirty="0" smtClean="0"/>
            <a:t>1957</a:t>
          </a:r>
          <a:r>
            <a:rPr lang="en-US" dirty="0" smtClean="0"/>
            <a:t>: The Leo Club Program is created.</a:t>
          </a:r>
          <a:endParaRPr lang="en-US" dirty="0"/>
        </a:p>
      </dgm:t>
    </dgm:pt>
    <dgm:pt modelId="{37BDFEC0-FE42-432E-B0BC-2B775ECD3C13}" type="parTrans" cxnId="{003467DB-DD58-404A-8971-7756D5591B91}">
      <dgm:prSet/>
      <dgm:spPr/>
      <dgm:t>
        <a:bodyPr/>
        <a:lstStyle/>
        <a:p>
          <a:endParaRPr lang="en-US"/>
        </a:p>
      </dgm:t>
    </dgm:pt>
    <dgm:pt modelId="{E0332979-666D-4FE9-BF08-BF1D7D24BDAC}" type="sibTrans" cxnId="{003467DB-DD58-404A-8971-7756D5591B91}">
      <dgm:prSet/>
      <dgm:spPr>
        <a:ln w="28575"/>
      </dgm:spPr>
      <dgm:t>
        <a:bodyPr/>
        <a:lstStyle/>
        <a:p>
          <a:endParaRPr lang="en-US"/>
        </a:p>
      </dgm:t>
    </dgm:pt>
    <dgm:pt modelId="{11AFD247-B39A-4E9E-9784-51DD5FB49B10}">
      <dgm:prSet/>
      <dgm:spPr/>
      <dgm:t>
        <a:bodyPr/>
        <a:lstStyle/>
        <a:p>
          <a:r>
            <a:rPr lang="en-US" b="1" dirty="0" smtClean="0"/>
            <a:t>1968</a:t>
          </a:r>
          <a:r>
            <a:rPr lang="en-US" dirty="0" smtClean="0"/>
            <a:t>: The Lions Clubs International Foundation is established.</a:t>
          </a:r>
          <a:endParaRPr lang="en-US" dirty="0"/>
        </a:p>
      </dgm:t>
    </dgm:pt>
    <dgm:pt modelId="{885F97DA-32EF-4A31-B8E9-39F65F4BF789}" type="parTrans" cxnId="{E01E27BF-0376-4F58-9E5A-0D0FD05C1DBC}">
      <dgm:prSet/>
      <dgm:spPr/>
      <dgm:t>
        <a:bodyPr/>
        <a:lstStyle/>
        <a:p>
          <a:endParaRPr lang="en-US"/>
        </a:p>
      </dgm:t>
    </dgm:pt>
    <dgm:pt modelId="{40D173F9-C2C6-4F6E-BC63-567BB0EC3325}" type="sibTrans" cxnId="{E01E27BF-0376-4F58-9E5A-0D0FD05C1DBC}">
      <dgm:prSet/>
      <dgm:spPr>
        <a:ln w="28575"/>
      </dgm:spPr>
      <dgm:t>
        <a:bodyPr/>
        <a:lstStyle/>
        <a:p>
          <a:endParaRPr lang="en-US"/>
        </a:p>
      </dgm:t>
    </dgm:pt>
    <dgm:pt modelId="{FB1E4B1F-2E6D-4CEE-8389-F113C7A1B3E9}">
      <dgm:prSet/>
      <dgm:spPr/>
      <dgm:t>
        <a:bodyPr/>
        <a:lstStyle/>
        <a:p>
          <a:r>
            <a:rPr lang="en-US" b="1" dirty="0" smtClean="0"/>
            <a:t>1990</a:t>
          </a:r>
          <a:r>
            <a:rPr lang="en-US" dirty="0" smtClean="0"/>
            <a:t>: </a:t>
          </a:r>
          <a:r>
            <a:rPr lang="en-US" dirty="0" err="1" smtClean="0"/>
            <a:t>SightFirst</a:t>
          </a:r>
          <a:r>
            <a:rPr lang="en-US" dirty="0" smtClean="0"/>
            <a:t> is launched.</a:t>
          </a:r>
          <a:endParaRPr lang="en-US" dirty="0"/>
        </a:p>
      </dgm:t>
    </dgm:pt>
    <dgm:pt modelId="{BC93B164-B096-4CD5-B3EE-F5C05382CE87}" type="parTrans" cxnId="{C0F223D6-969D-42E2-9755-3A81C44D5F20}">
      <dgm:prSet/>
      <dgm:spPr/>
      <dgm:t>
        <a:bodyPr/>
        <a:lstStyle/>
        <a:p>
          <a:endParaRPr lang="en-US"/>
        </a:p>
      </dgm:t>
    </dgm:pt>
    <dgm:pt modelId="{3AFF02F5-C1DC-452B-ACBA-B991B909DBB1}" type="sibTrans" cxnId="{C0F223D6-969D-42E2-9755-3A81C44D5F20}">
      <dgm:prSet/>
      <dgm:spPr>
        <a:ln w="28575"/>
      </dgm:spPr>
      <dgm:t>
        <a:bodyPr/>
        <a:lstStyle/>
        <a:p>
          <a:endParaRPr lang="en-US"/>
        </a:p>
      </dgm:t>
    </dgm:pt>
    <dgm:pt modelId="{A521541B-601D-44BB-9D14-BD17375D9126}">
      <dgm:prSet/>
      <dgm:spPr/>
      <dgm:t>
        <a:bodyPr/>
        <a:lstStyle/>
        <a:p>
          <a:r>
            <a:rPr lang="en-US" b="1" dirty="0" smtClean="0"/>
            <a:t>Today</a:t>
          </a:r>
          <a:r>
            <a:rPr lang="en-US" dirty="0" smtClean="0"/>
            <a:t>: </a:t>
          </a:r>
          <a:r>
            <a:rPr lang="en-US" smtClean="0"/>
            <a:t>Our international network has grown to include more </a:t>
          </a:r>
          <a:r>
            <a:rPr lang="en-US" dirty="0" smtClean="0"/>
            <a:t>than 200 countries and geographic areas.</a:t>
          </a:r>
          <a:endParaRPr lang="en-US" dirty="0"/>
        </a:p>
      </dgm:t>
    </dgm:pt>
    <dgm:pt modelId="{43868223-C1C8-46B3-95D7-0354A42388CB}" type="parTrans" cxnId="{DECE1FCF-AED0-4D7B-AA68-B5C448107A9A}">
      <dgm:prSet/>
      <dgm:spPr/>
      <dgm:t>
        <a:bodyPr/>
        <a:lstStyle/>
        <a:p>
          <a:endParaRPr lang="en-US"/>
        </a:p>
      </dgm:t>
    </dgm:pt>
    <dgm:pt modelId="{4FA35C95-287F-4B23-A0BA-AA4FAA826788}" type="sibTrans" cxnId="{DECE1FCF-AED0-4D7B-AA68-B5C448107A9A}">
      <dgm:prSet/>
      <dgm:spPr/>
      <dgm:t>
        <a:bodyPr/>
        <a:lstStyle/>
        <a:p>
          <a:endParaRPr lang="en-US"/>
        </a:p>
      </dgm:t>
    </dgm:pt>
    <dgm:pt modelId="{044DC4E3-3EC9-400B-A0FE-1F626357E0DB}">
      <dgm:prSet/>
      <dgm:spPr/>
      <dgm:t>
        <a:bodyPr/>
        <a:lstStyle/>
        <a:p>
          <a:r>
            <a:rPr lang="en-US" dirty="0" smtClean="0"/>
            <a:t>1987: LCI became the first service club organization to admit women as members.</a:t>
          </a:r>
          <a:endParaRPr lang="en-US" dirty="0"/>
        </a:p>
      </dgm:t>
    </dgm:pt>
    <dgm:pt modelId="{C1BE6C8D-2598-45C2-92CA-66C2B8EAA39A}" type="parTrans" cxnId="{AE4A2AA3-6B36-4C79-B38E-71B92651A8BB}">
      <dgm:prSet/>
      <dgm:spPr/>
      <dgm:t>
        <a:bodyPr/>
        <a:lstStyle/>
        <a:p>
          <a:endParaRPr lang="en-US"/>
        </a:p>
      </dgm:t>
    </dgm:pt>
    <dgm:pt modelId="{E7BE220B-25ED-4A6E-94C6-FEE65CD41173}" type="sibTrans" cxnId="{AE4A2AA3-6B36-4C79-B38E-71B92651A8BB}">
      <dgm:prSet/>
      <dgm:spPr>
        <a:ln w="28575"/>
      </dgm:spPr>
      <dgm:t>
        <a:bodyPr/>
        <a:lstStyle/>
        <a:p>
          <a:endParaRPr lang="en-US"/>
        </a:p>
      </dgm:t>
    </dgm:pt>
    <dgm:pt modelId="{AC5E54F8-1CCF-4FF6-B511-6B2B709A7A14}" type="pres">
      <dgm:prSet presAssocID="{F952566E-93B1-4839-8156-E8257783290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0CA7B2-3B19-40AC-9B34-76C50BFC36B4}" type="pres">
      <dgm:prSet presAssocID="{33C51D29-F083-466F-A3D3-4A69DE7D35AA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99644-3DF2-4798-B9BE-BD6C62CD4633}" type="pres">
      <dgm:prSet presAssocID="{99364FDF-4E87-4FA5-A827-B9B607A921C2}" presName="sibTrans" presStyleLbl="sibTrans1D1" presStyleIdx="0" presStyleCnt="8"/>
      <dgm:spPr/>
      <dgm:t>
        <a:bodyPr/>
        <a:lstStyle/>
        <a:p>
          <a:endParaRPr lang="en-US"/>
        </a:p>
      </dgm:t>
    </dgm:pt>
    <dgm:pt modelId="{B67E56F4-26C4-445A-ADA5-08576D8E6331}" type="pres">
      <dgm:prSet presAssocID="{99364FDF-4E87-4FA5-A827-B9B607A921C2}" presName="connectorText" presStyleLbl="sibTrans1D1" presStyleIdx="0" presStyleCnt="8"/>
      <dgm:spPr/>
      <dgm:t>
        <a:bodyPr/>
        <a:lstStyle/>
        <a:p>
          <a:endParaRPr lang="en-US"/>
        </a:p>
      </dgm:t>
    </dgm:pt>
    <dgm:pt modelId="{A99517F9-3F18-48AF-B96C-BC4F29B341A2}" type="pres">
      <dgm:prSet presAssocID="{E0F5A348-4F48-4C42-B2D6-CABED0DB6260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21BBAB-F8A9-4D30-84FF-B4E095542492}" type="pres">
      <dgm:prSet presAssocID="{574C00BC-BDFD-4D60-97D7-B54D6C0CEA67}" presName="sibTrans" presStyleLbl="sibTrans1D1" presStyleIdx="1" presStyleCnt="8"/>
      <dgm:spPr/>
      <dgm:t>
        <a:bodyPr/>
        <a:lstStyle/>
        <a:p>
          <a:endParaRPr lang="en-US"/>
        </a:p>
      </dgm:t>
    </dgm:pt>
    <dgm:pt modelId="{DE5AC263-19F4-483C-846B-8C2A7BF333C4}" type="pres">
      <dgm:prSet presAssocID="{574C00BC-BDFD-4D60-97D7-B54D6C0CEA67}" presName="connectorText" presStyleLbl="sibTrans1D1" presStyleIdx="1" presStyleCnt="8"/>
      <dgm:spPr/>
      <dgm:t>
        <a:bodyPr/>
        <a:lstStyle/>
        <a:p>
          <a:endParaRPr lang="en-US"/>
        </a:p>
      </dgm:t>
    </dgm:pt>
    <dgm:pt modelId="{C6C8C923-A774-4565-B01F-D389A9D230EF}" type="pres">
      <dgm:prSet presAssocID="{7536F606-ED25-4E94-87C6-7BC181680A3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AB0892-649C-4B5D-AC93-AB5F53C452D0}" type="pres">
      <dgm:prSet presAssocID="{0408F477-9F7D-4B54-8954-DAE4E3F548EF}" presName="sibTrans" presStyleLbl="sibTrans1D1" presStyleIdx="2" presStyleCnt="8"/>
      <dgm:spPr/>
      <dgm:t>
        <a:bodyPr/>
        <a:lstStyle/>
        <a:p>
          <a:endParaRPr lang="en-US"/>
        </a:p>
      </dgm:t>
    </dgm:pt>
    <dgm:pt modelId="{566A9A21-E24B-418E-B7B4-22F6AA569021}" type="pres">
      <dgm:prSet presAssocID="{0408F477-9F7D-4B54-8954-DAE4E3F548EF}" presName="connectorText" presStyleLbl="sibTrans1D1" presStyleIdx="2" presStyleCnt="8"/>
      <dgm:spPr/>
      <dgm:t>
        <a:bodyPr/>
        <a:lstStyle/>
        <a:p>
          <a:endParaRPr lang="en-US"/>
        </a:p>
      </dgm:t>
    </dgm:pt>
    <dgm:pt modelId="{D71B0301-2690-48D6-BB1D-E55AA0F2EE45}" type="pres">
      <dgm:prSet presAssocID="{FCBFD353-9693-4974-ACDA-25ED32FBB4AD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3060B1-38C4-46FF-B1F8-94FE9F6426FB}" type="pres">
      <dgm:prSet presAssocID="{2367E91E-68B1-4142-A3B0-17CC72B42B3B}" presName="sibTrans" presStyleLbl="sibTrans1D1" presStyleIdx="3" presStyleCnt="8"/>
      <dgm:spPr/>
      <dgm:t>
        <a:bodyPr/>
        <a:lstStyle/>
        <a:p>
          <a:endParaRPr lang="en-US"/>
        </a:p>
      </dgm:t>
    </dgm:pt>
    <dgm:pt modelId="{D7CC5CF7-6FA2-4674-8E91-828CEB612A77}" type="pres">
      <dgm:prSet presAssocID="{2367E91E-68B1-4142-A3B0-17CC72B42B3B}" presName="connectorText" presStyleLbl="sibTrans1D1" presStyleIdx="3" presStyleCnt="8"/>
      <dgm:spPr/>
      <dgm:t>
        <a:bodyPr/>
        <a:lstStyle/>
        <a:p>
          <a:endParaRPr lang="en-US"/>
        </a:p>
      </dgm:t>
    </dgm:pt>
    <dgm:pt modelId="{B7B3E78D-5147-43BA-B7C0-ADF36FBE9435}" type="pres">
      <dgm:prSet presAssocID="{73A1AD03-40F6-45E1-81AB-8F2F7CC469C9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CBC366-DAE1-4222-A464-360DA47C4E94}" type="pres">
      <dgm:prSet presAssocID="{E0332979-666D-4FE9-BF08-BF1D7D24BDAC}" presName="sibTrans" presStyleLbl="sibTrans1D1" presStyleIdx="4" presStyleCnt="8"/>
      <dgm:spPr/>
      <dgm:t>
        <a:bodyPr/>
        <a:lstStyle/>
        <a:p>
          <a:endParaRPr lang="en-US"/>
        </a:p>
      </dgm:t>
    </dgm:pt>
    <dgm:pt modelId="{63DBAB29-6695-4708-AD05-82726CC97FCC}" type="pres">
      <dgm:prSet presAssocID="{E0332979-666D-4FE9-BF08-BF1D7D24BDAC}" presName="connectorText" presStyleLbl="sibTrans1D1" presStyleIdx="4" presStyleCnt="8"/>
      <dgm:spPr/>
      <dgm:t>
        <a:bodyPr/>
        <a:lstStyle/>
        <a:p>
          <a:endParaRPr lang="en-US"/>
        </a:p>
      </dgm:t>
    </dgm:pt>
    <dgm:pt modelId="{7D628792-75C4-4731-8869-18FDE55AC7D3}" type="pres">
      <dgm:prSet presAssocID="{11AFD247-B39A-4E9E-9784-51DD5FB49B10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201378-64A6-41F7-9ED1-908751CB5DA6}" type="pres">
      <dgm:prSet presAssocID="{40D173F9-C2C6-4F6E-BC63-567BB0EC3325}" presName="sibTrans" presStyleLbl="sibTrans1D1" presStyleIdx="5" presStyleCnt="8"/>
      <dgm:spPr/>
      <dgm:t>
        <a:bodyPr/>
        <a:lstStyle/>
        <a:p>
          <a:endParaRPr lang="en-US"/>
        </a:p>
      </dgm:t>
    </dgm:pt>
    <dgm:pt modelId="{4E36E86A-7C3E-4F0F-AE04-AF7D06BAF4E3}" type="pres">
      <dgm:prSet presAssocID="{40D173F9-C2C6-4F6E-BC63-567BB0EC3325}" presName="connectorText" presStyleLbl="sibTrans1D1" presStyleIdx="5" presStyleCnt="8"/>
      <dgm:spPr/>
      <dgm:t>
        <a:bodyPr/>
        <a:lstStyle/>
        <a:p>
          <a:endParaRPr lang="en-US"/>
        </a:p>
      </dgm:t>
    </dgm:pt>
    <dgm:pt modelId="{F1BB9FA6-31A7-4BDE-9F07-186682902CE5}" type="pres">
      <dgm:prSet presAssocID="{044DC4E3-3EC9-400B-A0FE-1F626357E0DB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EB126-F6FE-49E4-9884-A68626A57CDC}" type="pres">
      <dgm:prSet presAssocID="{E7BE220B-25ED-4A6E-94C6-FEE65CD41173}" presName="sibTrans" presStyleLbl="sibTrans1D1" presStyleIdx="6" presStyleCnt="8"/>
      <dgm:spPr/>
      <dgm:t>
        <a:bodyPr/>
        <a:lstStyle/>
        <a:p>
          <a:endParaRPr lang="en-US"/>
        </a:p>
      </dgm:t>
    </dgm:pt>
    <dgm:pt modelId="{06BAF511-8871-489D-9236-38AB3958C669}" type="pres">
      <dgm:prSet presAssocID="{E7BE220B-25ED-4A6E-94C6-FEE65CD41173}" presName="connectorText" presStyleLbl="sibTrans1D1" presStyleIdx="6" presStyleCnt="8"/>
      <dgm:spPr/>
      <dgm:t>
        <a:bodyPr/>
        <a:lstStyle/>
        <a:p>
          <a:endParaRPr lang="en-US"/>
        </a:p>
      </dgm:t>
    </dgm:pt>
    <dgm:pt modelId="{F432920C-1BA3-4549-BD59-869C5383F158}" type="pres">
      <dgm:prSet presAssocID="{FB1E4B1F-2E6D-4CEE-8389-F113C7A1B3E9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56B952-84A9-455C-A693-8891A979D79E}" type="pres">
      <dgm:prSet presAssocID="{3AFF02F5-C1DC-452B-ACBA-B991B909DBB1}" presName="sibTrans" presStyleLbl="sibTrans1D1" presStyleIdx="7" presStyleCnt="8"/>
      <dgm:spPr/>
      <dgm:t>
        <a:bodyPr/>
        <a:lstStyle/>
        <a:p>
          <a:endParaRPr lang="en-US"/>
        </a:p>
      </dgm:t>
    </dgm:pt>
    <dgm:pt modelId="{2AEFC1B7-4D7F-4091-B640-DFA89498BF37}" type="pres">
      <dgm:prSet presAssocID="{3AFF02F5-C1DC-452B-ACBA-B991B909DBB1}" presName="connectorText" presStyleLbl="sibTrans1D1" presStyleIdx="7" presStyleCnt="8"/>
      <dgm:spPr/>
      <dgm:t>
        <a:bodyPr/>
        <a:lstStyle/>
        <a:p>
          <a:endParaRPr lang="en-US"/>
        </a:p>
      </dgm:t>
    </dgm:pt>
    <dgm:pt modelId="{3C8B6921-97BF-4BCB-9B1F-ABC7A319A23E}" type="pres">
      <dgm:prSet presAssocID="{A521541B-601D-44BB-9D14-BD17375D9126}" presName="node" presStyleLbl="node1" presStyleIdx="8" presStyleCnt="9" custScaleX="992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B14838-34DF-477A-B3E7-4F3E6EE81489}" type="presOf" srcId="{99364FDF-4E87-4FA5-A827-B9B607A921C2}" destId="{FB899644-3DF2-4798-B9BE-BD6C62CD4633}" srcOrd="0" destOrd="0" presId="urn:microsoft.com/office/officeart/2005/8/layout/bProcess3"/>
    <dgm:cxn modelId="{DECE1FCF-AED0-4D7B-AA68-B5C448107A9A}" srcId="{F952566E-93B1-4839-8156-E82577832907}" destId="{A521541B-601D-44BB-9D14-BD17375D9126}" srcOrd="8" destOrd="0" parTransId="{43868223-C1C8-46B3-95D7-0354A42388CB}" sibTransId="{4FA35C95-287F-4B23-A0BA-AA4FAA826788}"/>
    <dgm:cxn modelId="{E073B363-4961-48F2-9004-CBD04790B69A}" type="presOf" srcId="{0408F477-9F7D-4B54-8954-DAE4E3F548EF}" destId="{14AB0892-649C-4B5D-AC93-AB5F53C452D0}" srcOrd="0" destOrd="0" presId="urn:microsoft.com/office/officeart/2005/8/layout/bProcess3"/>
    <dgm:cxn modelId="{003467DB-DD58-404A-8971-7756D5591B91}" srcId="{F952566E-93B1-4839-8156-E82577832907}" destId="{73A1AD03-40F6-45E1-81AB-8F2F7CC469C9}" srcOrd="4" destOrd="0" parTransId="{37BDFEC0-FE42-432E-B0BC-2B775ECD3C13}" sibTransId="{E0332979-666D-4FE9-BF08-BF1D7D24BDAC}"/>
    <dgm:cxn modelId="{E01E27BF-0376-4F58-9E5A-0D0FD05C1DBC}" srcId="{F952566E-93B1-4839-8156-E82577832907}" destId="{11AFD247-B39A-4E9E-9784-51DD5FB49B10}" srcOrd="5" destOrd="0" parTransId="{885F97DA-32EF-4A31-B8E9-39F65F4BF789}" sibTransId="{40D173F9-C2C6-4F6E-BC63-567BB0EC3325}"/>
    <dgm:cxn modelId="{21518687-ABB8-4987-AF93-E3631EC33357}" type="presOf" srcId="{574C00BC-BDFD-4D60-97D7-B54D6C0CEA67}" destId="{3421BBAB-F8A9-4D30-84FF-B4E095542492}" srcOrd="0" destOrd="0" presId="urn:microsoft.com/office/officeart/2005/8/layout/bProcess3"/>
    <dgm:cxn modelId="{1E15EE6F-7670-4FD4-8A50-BAD22443040F}" type="presOf" srcId="{40D173F9-C2C6-4F6E-BC63-567BB0EC3325}" destId="{F6201378-64A6-41F7-9ED1-908751CB5DA6}" srcOrd="0" destOrd="0" presId="urn:microsoft.com/office/officeart/2005/8/layout/bProcess3"/>
    <dgm:cxn modelId="{7277AE46-49CE-4F80-8816-64D51107A78F}" type="presOf" srcId="{3AFF02F5-C1DC-452B-ACBA-B991B909DBB1}" destId="{2AEFC1B7-4D7F-4091-B640-DFA89498BF37}" srcOrd="1" destOrd="0" presId="urn:microsoft.com/office/officeart/2005/8/layout/bProcess3"/>
    <dgm:cxn modelId="{B5C72020-6B56-4753-B42D-A8C1291EEBD0}" type="presOf" srcId="{A521541B-601D-44BB-9D14-BD17375D9126}" destId="{3C8B6921-97BF-4BCB-9B1F-ABC7A319A23E}" srcOrd="0" destOrd="0" presId="urn:microsoft.com/office/officeart/2005/8/layout/bProcess3"/>
    <dgm:cxn modelId="{46FF8C47-D243-432F-B027-FA42234FB52B}" type="presOf" srcId="{73A1AD03-40F6-45E1-81AB-8F2F7CC469C9}" destId="{B7B3E78D-5147-43BA-B7C0-ADF36FBE9435}" srcOrd="0" destOrd="0" presId="urn:microsoft.com/office/officeart/2005/8/layout/bProcess3"/>
    <dgm:cxn modelId="{A68445A2-5AC3-42AC-A623-07D7774B1E66}" type="presOf" srcId="{99364FDF-4E87-4FA5-A827-B9B607A921C2}" destId="{B67E56F4-26C4-445A-ADA5-08576D8E6331}" srcOrd="1" destOrd="0" presId="urn:microsoft.com/office/officeart/2005/8/layout/bProcess3"/>
    <dgm:cxn modelId="{908BD57B-AB57-404F-A6FE-5D8D20623553}" srcId="{F952566E-93B1-4839-8156-E82577832907}" destId="{E0F5A348-4F48-4C42-B2D6-CABED0DB6260}" srcOrd="1" destOrd="0" parTransId="{4095E80D-0888-4E83-A2BA-0EDA5A0975D5}" sibTransId="{574C00BC-BDFD-4D60-97D7-B54D6C0CEA67}"/>
    <dgm:cxn modelId="{135F82C0-439B-427A-A0E3-3D54B06ABCB2}" type="presOf" srcId="{3AFF02F5-C1DC-452B-ACBA-B991B909DBB1}" destId="{7456B952-84A9-455C-A693-8891A979D79E}" srcOrd="0" destOrd="0" presId="urn:microsoft.com/office/officeart/2005/8/layout/bProcess3"/>
    <dgm:cxn modelId="{E365FC7A-0A3D-4A93-AAA6-98B1FB006447}" type="presOf" srcId="{E0332979-666D-4FE9-BF08-BF1D7D24BDAC}" destId="{63DBAB29-6695-4708-AD05-82726CC97FCC}" srcOrd="1" destOrd="0" presId="urn:microsoft.com/office/officeart/2005/8/layout/bProcess3"/>
    <dgm:cxn modelId="{AAA54EE2-E1DC-46C7-8651-638E892CFCD6}" type="presOf" srcId="{E0332979-666D-4FE9-BF08-BF1D7D24BDAC}" destId="{86CBC366-DAE1-4222-A464-360DA47C4E94}" srcOrd="0" destOrd="0" presId="urn:microsoft.com/office/officeart/2005/8/layout/bProcess3"/>
    <dgm:cxn modelId="{AE4A2AA3-6B36-4C79-B38E-71B92651A8BB}" srcId="{F952566E-93B1-4839-8156-E82577832907}" destId="{044DC4E3-3EC9-400B-A0FE-1F626357E0DB}" srcOrd="6" destOrd="0" parTransId="{C1BE6C8D-2598-45C2-92CA-66C2B8EAA39A}" sibTransId="{E7BE220B-25ED-4A6E-94C6-FEE65CD41173}"/>
    <dgm:cxn modelId="{400CE233-166D-4F95-8949-C0D64D0575A4}" srcId="{F952566E-93B1-4839-8156-E82577832907}" destId="{FCBFD353-9693-4974-ACDA-25ED32FBB4AD}" srcOrd="3" destOrd="0" parTransId="{36BB6E9E-140D-42A3-8480-50A88DFA397A}" sibTransId="{2367E91E-68B1-4142-A3B0-17CC72B42B3B}"/>
    <dgm:cxn modelId="{99F6970D-FDD0-45F9-99AA-3B0AF7D22C21}" type="presOf" srcId="{044DC4E3-3EC9-400B-A0FE-1F626357E0DB}" destId="{F1BB9FA6-31A7-4BDE-9F07-186682902CE5}" srcOrd="0" destOrd="0" presId="urn:microsoft.com/office/officeart/2005/8/layout/bProcess3"/>
    <dgm:cxn modelId="{543B28FD-D782-4FEF-A246-88DE704C35DE}" type="presOf" srcId="{2367E91E-68B1-4142-A3B0-17CC72B42B3B}" destId="{873060B1-38C4-46FF-B1F8-94FE9F6426FB}" srcOrd="0" destOrd="0" presId="urn:microsoft.com/office/officeart/2005/8/layout/bProcess3"/>
    <dgm:cxn modelId="{4A310E73-4136-4164-9D50-6E240F1F876C}" type="presOf" srcId="{FCBFD353-9693-4974-ACDA-25ED32FBB4AD}" destId="{D71B0301-2690-48D6-BB1D-E55AA0F2EE45}" srcOrd="0" destOrd="0" presId="urn:microsoft.com/office/officeart/2005/8/layout/bProcess3"/>
    <dgm:cxn modelId="{7AF6CDE5-7222-43A0-8D1A-5E5DC6610500}" type="presOf" srcId="{2367E91E-68B1-4142-A3B0-17CC72B42B3B}" destId="{D7CC5CF7-6FA2-4674-8E91-828CEB612A77}" srcOrd="1" destOrd="0" presId="urn:microsoft.com/office/officeart/2005/8/layout/bProcess3"/>
    <dgm:cxn modelId="{D035A047-7336-4DC5-9A90-A740C3FFCD54}" type="presOf" srcId="{FB1E4B1F-2E6D-4CEE-8389-F113C7A1B3E9}" destId="{F432920C-1BA3-4549-BD59-869C5383F158}" srcOrd="0" destOrd="0" presId="urn:microsoft.com/office/officeart/2005/8/layout/bProcess3"/>
    <dgm:cxn modelId="{EACEAA4E-E2B0-47DA-A9E7-69E4202CF2E2}" srcId="{F952566E-93B1-4839-8156-E82577832907}" destId="{7536F606-ED25-4E94-87C6-7BC181680A36}" srcOrd="2" destOrd="0" parTransId="{2A0DA4BC-FC11-4E97-982B-103172E9FDC8}" sibTransId="{0408F477-9F7D-4B54-8954-DAE4E3F548EF}"/>
    <dgm:cxn modelId="{0094B6D3-D9C6-4532-91C8-57C13D9618B7}" type="presOf" srcId="{11AFD247-B39A-4E9E-9784-51DD5FB49B10}" destId="{7D628792-75C4-4731-8869-18FDE55AC7D3}" srcOrd="0" destOrd="0" presId="urn:microsoft.com/office/officeart/2005/8/layout/bProcess3"/>
    <dgm:cxn modelId="{BCA822AF-82B1-4F13-ABCC-D0F03FC2E84E}" type="presOf" srcId="{0408F477-9F7D-4B54-8954-DAE4E3F548EF}" destId="{566A9A21-E24B-418E-B7B4-22F6AA569021}" srcOrd="1" destOrd="0" presId="urn:microsoft.com/office/officeart/2005/8/layout/bProcess3"/>
    <dgm:cxn modelId="{6C72E3C0-2CEE-4E87-A0BF-1DE1C00023B8}" type="presOf" srcId="{574C00BC-BDFD-4D60-97D7-B54D6C0CEA67}" destId="{DE5AC263-19F4-483C-846B-8C2A7BF333C4}" srcOrd="1" destOrd="0" presId="urn:microsoft.com/office/officeart/2005/8/layout/bProcess3"/>
    <dgm:cxn modelId="{1F3B1447-3F84-491C-91AB-CB1D83061782}" type="presOf" srcId="{E0F5A348-4F48-4C42-B2D6-CABED0DB6260}" destId="{A99517F9-3F18-48AF-B96C-BC4F29B341A2}" srcOrd="0" destOrd="0" presId="urn:microsoft.com/office/officeart/2005/8/layout/bProcess3"/>
    <dgm:cxn modelId="{A3CC532C-4D47-4AEE-96CF-8782AD40F621}" srcId="{F952566E-93B1-4839-8156-E82577832907}" destId="{33C51D29-F083-466F-A3D3-4A69DE7D35AA}" srcOrd="0" destOrd="0" parTransId="{EAB746D9-D6AD-4132-AA8D-CE268F321607}" sibTransId="{99364FDF-4E87-4FA5-A827-B9B607A921C2}"/>
    <dgm:cxn modelId="{02DA6D8F-89BF-4F93-A9A6-CF1000725A2C}" type="presOf" srcId="{40D173F9-C2C6-4F6E-BC63-567BB0EC3325}" destId="{4E36E86A-7C3E-4F0F-AE04-AF7D06BAF4E3}" srcOrd="1" destOrd="0" presId="urn:microsoft.com/office/officeart/2005/8/layout/bProcess3"/>
    <dgm:cxn modelId="{CE2458D6-E864-4E16-AF9E-EB17AFD916E6}" type="presOf" srcId="{7536F606-ED25-4E94-87C6-7BC181680A36}" destId="{C6C8C923-A774-4565-B01F-D389A9D230EF}" srcOrd="0" destOrd="0" presId="urn:microsoft.com/office/officeart/2005/8/layout/bProcess3"/>
    <dgm:cxn modelId="{01343271-B609-40FF-BB34-AE2E2B65C533}" type="presOf" srcId="{33C51D29-F083-466F-A3D3-4A69DE7D35AA}" destId="{A40CA7B2-3B19-40AC-9B34-76C50BFC36B4}" srcOrd="0" destOrd="0" presId="urn:microsoft.com/office/officeart/2005/8/layout/bProcess3"/>
    <dgm:cxn modelId="{72AB9230-D27F-4484-B97C-973116C6EFE8}" type="presOf" srcId="{E7BE220B-25ED-4A6E-94C6-FEE65CD41173}" destId="{07DEB126-F6FE-49E4-9884-A68626A57CDC}" srcOrd="0" destOrd="0" presId="urn:microsoft.com/office/officeart/2005/8/layout/bProcess3"/>
    <dgm:cxn modelId="{D203DE52-4A6F-46D9-8A23-A6294228C21C}" type="presOf" srcId="{E7BE220B-25ED-4A6E-94C6-FEE65CD41173}" destId="{06BAF511-8871-489D-9236-38AB3958C669}" srcOrd="1" destOrd="0" presId="urn:microsoft.com/office/officeart/2005/8/layout/bProcess3"/>
    <dgm:cxn modelId="{C0F223D6-969D-42E2-9755-3A81C44D5F20}" srcId="{F952566E-93B1-4839-8156-E82577832907}" destId="{FB1E4B1F-2E6D-4CEE-8389-F113C7A1B3E9}" srcOrd="7" destOrd="0" parTransId="{BC93B164-B096-4CD5-B3EE-F5C05382CE87}" sibTransId="{3AFF02F5-C1DC-452B-ACBA-B991B909DBB1}"/>
    <dgm:cxn modelId="{B6A62D42-33B9-4F5C-A1C6-12932B664C60}" type="presOf" srcId="{F952566E-93B1-4839-8156-E82577832907}" destId="{AC5E54F8-1CCF-4FF6-B511-6B2B709A7A14}" srcOrd="0" destOrd="0" presId="urn:microsoft.com/office/officeart/2005/8/layout/bProcess3"/>
    <dgm:cxn modelId="{F0AAA22E-2C7E-4423-B65E-D00739019B6C}" type="presParOf" srcId="{AC5E54F8-1CCF-4FF6-B511-6B2B709A7A14}" destId="{A40CA7B2-3B19-40AC-9B34-76C50BFC36B4}" srcOrd="0" destOrd="0" presId="urn:microsoft.com/office/officeart/2005/8/layout/bProcess3"/>
    <dgm:cxn modelId="{D804F27F-577D-4B59-B68C-AE4686C42C2D}" type="presParOf" srcId="{AC5E54F8-1CCF-4FF6-B511-6B2B709A7A14}" destId="{FB899644-3DF2-4798-B9BE-BD6C62CD4633}" srcOrd="1" destOrd="0" presId="urn:microsoft.com/office/officeart/2005/8/layout/bProcess3"/>
    <dgm:cxn modelId="{9B7B1395-9D06-4EA6-90A3-CB3FE8A79B31}" type="presParOf" srcId="{FB899644-3DF2-4798-B9BE-BD6C62CD4633}" destId="{B67E56F4-26C4-445A-ADA5-08576D8E6331}" srcOrd="0" destOrd="0" presId="urn:microsoft.com/office/officeart/2005/8/layout/bProcess3"/>
    <dgm:cxn modelId="{8C264E0F-F410-47FE-841E-1D23D9A33973}" type="presParOf" srcId="{AC5E54F8-1CCF-4FF6-B511-6B2B709A7A14}" destId="{A99517F9-3F18-48AF-B96C-BC4F29B341A2}" srcOrd="2" destOrd="0" presId="urn:microsoft.com/office/officeart/2005/8/layout/bProcess3"/>
    <dgm:cxn modelId="{FD7E327A-105D-493E-8DF7-BB839CD29A2D}" type="presParOf" srcId="{AC5E54F8-1CCF-4FF6-B511-6B2B709A7A14}" destId="{3421BBAB-F8A9-4D30-84FF-B4E095542492}" srcOrd="3" destOrd="0" presId="urn:microsoft.com/office/officeart/2005/8/layout/bProcess3"/>
    <dgm:cxn modelId="{A7482F36-5FD3-47E6-9122-98C65A8D0CBF}" type="presParOf" srcId="{3421BBAB-F8A9-4D30-84FF-B4E095542492}" destId="{DE5AC263-19F4-483C-846B-8C2A7BF333C4}" srcOrd="0" destOrd="0" presId="urn:microsoft.com/office/officeart/2005/8/layout/bProcess3"/>
    <dgm:cxn modelId="{51A9DC0C-5BBD-4E82-9F51-4EBB869C8360}" type="presParOf" srcId="{AC5E54F8-1CCF-4FF6-B511-6B2B709A7A14}" destId="{C6C8C923-A774-4565-B01F-D389A9D230EF}" srcOrd="4" destOrd="0" presId="urn:microsoft.com/office/officeart/2005/8/layout/bProcess3"/>
    <dgm:cxn modelId="{BA1065AE-C4B4-434E-86D1-1543D1CB317C}" type="presParOf" srcId="{AC5E54F8-1CCF-4FF6-B511-6B2B709A7A14}" destId="{14AB0892-649C-4B5D-AC93-AB5F53C452D0}" srcOrd="5" destOrd="0" presId="urn:microsoft.com/office/officeart/2005/8/layout/bProcess3"/>
    <dgm:cxn modelId="{B1270172-BE78-4DCB-A4F3-3A3E5FCA53A8}" type="presParOf" srcId="{14AB0892-649C-4B5D-AC93-AB5F53C452D0}" destId="{566A9A21-E24B-418E-B7B4-22F6AA569021}" srcOrd="0" destOrd="0" presId="urn:microsoft.com/office/officeart/2005/8/layout/bProcess3"/>
    <dgm:cxn modelId="{880BFB59-98C1-4D9D-A62A-C19E3763252F}" type="presParOf" srcId="{AC5E54F8-1CCF-4FF6-B511-6B2B709A7A14}" destId="{D71B0301-2690-48D6-BB1D-E55AA0F2EE45}" srcOrd="6" destOrd="0" presId="urn:microsoft.com/office/officeart/2005/8/layout/bProcess3"/>
    <dgm:cxn modelId="{6A4B2F7F-FB40-4A70-B61C-32B927C1E64E}" type="presParOf" srcId="{AC5E54F8-1CCF-4FF6-B511-6B2B709A7A14}" destId="{873060B1-38C4-46FF-B1F8-94FE9F6426FB}" srcOrd="7" destOrd="0" presId="urn:microsoft.com/office/officeart/2005/8/layout/bProcess3"/>
    <dgm:cxn modelId="{4D0646E0-827D-47D5-BA9F-C5FAB304ED0A}" type="presParOf" srcId="{873060B1-38C4-46FF-B1F8-94FE9F6426FB}" destId="{D7CC5CF7-6FA2-4674-8E91-828CEB612A77}" srcOrd="0" destOrd="0" presId="urn:microsoft.com/office/officeart/2005/8/layout/bProcess3"/>
    <dgm:cxn modelId="{7DDBDE5D-59D3-4370-B77F-60DFF9382045}" type="presParOf" srcId="{AC5E54F8-1CCF-4FF6-B511-6B2B709A7A14}" destId="{B7B3E78D-5147-43BA-B7C0-ADF36FBE9435}" srcOrd="8" destOrd="0" presId="urn:microsoft.com/office/officeart/2005/8/layout/bProcess3"/>
    <dgm:cxn modelId="{486D77D5-729B-4756-AF6E-32D0B652DD05}" type="presParOf" srcId="{AC5E54F8-1CCF-4FF6-B511-6B2B709A7A14}" destId="{86CBC366-DAE1-4222-A464-360DA47C4E94}" srcOrd="9" destOrd="0" presId="urn:microsoft.com/office/officeart/2005/8/layout/bProcess3"/>
    <dgm:cxn modelId="{AEEE648A-3FF2-4B2E-8652-6148260986F5}" type="presParOf" srcId="{86CBC366-DAE1-4222-A464-360DA47C4E94}" destId="{63DBAB29-6695-4708-AD05-82726CC97FCC}" srcOrd="0" destOrd="0" presId="urn:microsoft.com/office/officeart/2005/8/layout/bProcess3"/>
    <dgm:cxn modelId="{3AC9E790-3661-4D28-9049-4C343558E642}" type="presParOf" srcId="{AC5E54F8-1CCF-4FF6-B511-6B2B709A7A14}" destId="{7D628792-75C4-4731-8869-18FDE55AC7D3}" srcOrd="10" destOrd="0" presId="urn:microsoft.com/office/officeart/2005/8/layout/bProcess3"/>
    <dgm:cxn modelId="{5DB56ED0-951C-494A-87D2-613B48A46C08}" type="presParOf" srcId="{AC5E54F8-1CCF-4FF6-B511-6B2B709A7A14}" destId="{F6201378-64A6-41F7-9ED1-908751CB5DA6}" srcOrd="11" destOrd="0" presId="urn:microsoft.com/office/officeart/2005/8/layout/bProcess3"/>
    <dgm:cxn modelId="{CA2C54AD-62C7-4063-BDE2-9404D217CD02}" type="presParOf" srcId="{F6201378-64A6-41F7-9ED1-908751CB5DA6}" destId="{4E36E86A-7C3E-4F0F-AE04-AF7D06BAF4E3}" srcOrd="0" destOrd="0" presId="urn:microsoft.com/office/officeart/2005/8/layout/bProcess3"/>
    <dgm:cxn modelId="{683EF69C-0F15-4D0F-B64E-67A402FC4FC0}" type="presParOf" srcId="{AC5E54F8-1CCF-4FF6-B511-6B2B709A7A14}" destId="{F1BB9FA6-31A7-4BDE-9F07-186682902CE5}" srcOrd="12" destOrd="0" presId="urn:microsoft.com/office/officeart/2005/8/layout/bProcess3"/>
    <dgm:cxn modelId="{B0243EB0-2AE4-4363-B171-52AEB441095E}" type="presParOf" srcId="{AC5E54F8-1CCF-4FF6-B511-6B2B709A7A14}" destId="{07DEB126-F6FE-49E4-9884-A68626A57CDC}" srcOrd="13" destOrd="0" presId="urn:microsoft.com/office/officeart/2005/8/layout/bProcess3"/>
    <dgm:cxn modelId="{8DCE97A9-449A-4C6C-B5ED-CA26EE7A8038}" type="presParOf" srcId="{07DEB126-F6FE-49E4-9884-A68626A57CDC}" destId="{06BAF511-8871-489D-9236-38AB3958C669}" srcOrd="0" destOrd="0" presId="urn:microsoft.com/office/officeart/2005/8/layout/bProcess3"/>
    <dgm:cxn modelId="{9A8F3C30-04C4-44A5-93FD-22B97C6C9892}" type="presParOf" srcId="{AC5E54F8-1CCF-4FF6-B511-6B2B709A7A14}" destId="{F432920C-1BA3-4549-BD59-869C5383F158}" srcOrd="14" destOrd="0" presId="urn:microsoft.com/office/officeart/2005/8/layout/bProcess3"/>
    <dgm:cxn modelId="{8BB5BE20-FF13-4D61-885E-48E63113C99B}" type="presParOf" srcId="{AC5E54F8-1CCF-4FF6-B511-6B2B709A7A14}" destId="{7456B952-84A9-455C-A693-8891A979D79E}" srcOrd="15" destOrd="0" presId="urn:microsoft.com/office/officeart/2005/8/layout/bProcess3"/>
    <dgm:cxn modelId="{456B2018-BE17-41E7-9604-0684FF2D6A23}" type="presParOf" srcId="{7456B952-84A9-455C-A693-8891A979D79E}" destId="{2AEFC1B7-4D7F-4091-B640-DFA89498BF37}" srcOrd="0" destOrd="0" presId="urn:microsoft.com/office/officeart/2005/8/layout/bProcess3"/>
    <dgm:cxn modelId="{089BF328-A70F-4F28-833F-2DE54540A886}" type="presParOf" srcId="{AC5E54F8-1CCF-4FF6-B511-6B2B709A7A14}" destId="{3C8B6921-97BF-4BCB-9B1F-ABC7A319A23E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899644-3DF2-4798-B9BE-BD6C62CD4633}">
      <dsp:nvSpPr>
        <dsp:cNvPr id="0" name=""/>
        <dsp:cNvSpPr/>
      </dsp:nvSpPr>
      <dsp:spPr>
        <a:xfrm>
          <a:off x="2558681" y="703207"/>
          <a:ext cx="5431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3145" y="45720"/>
              </a:lnTo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15910" y="746058"/>
        <a:ext cx="28687" cy="5737"/>
      </dsp:txXfrm>
    </dsp:sp>
    <dsp:sp modelId="{A40CA7B2-3B19-40AC-9B34-76C50BFC36B4}">
      <dsp:nvSpPr>
        <dsp:cNvPr id="0" name=""/>
        <dsp:cNvSpPr/>
      </dsp:nvSpPr>
      <dsp:spPr>
        <a:xfrm>
          <a:off x="65936" y="563"/>
          <a:ext cx="2494545" cy="14967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1917</a:t>
          </a:r>
          <a:r>
            <a:rPr lang="en-US" sz="1600" kern="1200" dirty="0" smtClean="0"/>
            <a:t>: Melvin Jones founded LCI.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</dsp:txBody>
      <dsp:txXfrm>
        <a:off x="65936" y="563"/>
        <a:ext cx="2494545" cy="1496727"/>
      </dsp:txXfrm>
    </dsp:sp>
    <dsp:sp modelId="{3421BBAB-F8A9-4D30-84FF-B4E095542492}">
      <dsp:nvSpPr>
        <dsp:cNvPr id="0" name=""/>
        <dsp:cNvSpPr/>
      </dsp:nvSpPr>
      <dsp:spPr>
        <a:xfrm>
          <a:off x="5626972" y="703207"/>
          <a:ext cx="5431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3145" y="45720"/>
              </a:lnTo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84201" y="746058"/>
        <a:ext cx="28687" cy="5737"/>
      </dsp:txXfrm>
    </dsp:sp>
    <dsp:sp modelId="{A99517F9-3F18-48AF-B96C-BC4F29B341A2}">
      <dsp:nvSpPr>
        <dsp:cNvPr id="0" name=""/>
        <dsp:cNvSpPr/>
      </dsp:nvSpPr>
      <dsp:spPr>
        <a:xfrm>
          <a:off x="3134227" y="563"/>
          <a:ext cx="2494545" cy="14967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1920</a:t>
          </a:r>
          <a:r>
            <a:rPr lang="en-US" sz="1600" kern="1200" dirty="0" smtClean="0"/>
            <a:t>: LCI becomes international with Canadian club.</a:t>
          </a:r>
          <a:endParaRPr lang="en-US" sz="1600" kern="1200" dirty="0"/>
        </a:p>
      </dsp:txBody>
      <dsp:txXfrm>
        <a:off x="3134227" y="563"/>
        <a:ext cx="2494545" cy="1496727"/>
      </dsp:txXfrm>
    </dsp:sp>
    <dsp:sp modelId="{14AB0892-649C-4B5D-AC93-AB5F53C452D0}">
      <dsp:nvSpPr>
        <dsp:cNvPr id="0" name=""/>
        <dsp:cNvSpPr/>
      </dsp:nvSpPr>
      <dsp:spPr>
        <a:xfrm>
          <a:off x="1313209" y="1495490"/>
          <a:ext cx="6136581" cy="543145"/>
        </a:xfrm>
        <a:custGeom>
          <a:avLst/>
          <a:gdLst/>
          <a:ahLst/>
          <a:cxnLst/>
          <a:rect l="0" t="0" r="0" b="0"/>
          <a:pathLst>
            <a:path>
              <a:moveTo>
                <a:pt x="6136581" y="0"/>
              </a:moveTo>
              <a:lnTo>
                <a:pt x="6136581" y="288672"/>
              </a:lnTo>
              <a:lnTo>
                <a:pt x="0" y="288672"/>
              </a:lnTo>
              <a:lnTo>
                <a:pt x="0" y="543145"/>
              </a:lnTo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27416" y="1764194"/>
        <a:ext cx="308167" cy="5737"/>
      </dsp:txXfrm>
    </dsp:sp>
    <dsp:sp modelId="{C6C8C923-A774-4565-B01F-D389A9D230EF}">
      <dsp:nvSpPr>
        <dsp:cNvPr id="0" name=""/>
        <dsp:cNvSpPr/>
      </dsp:nvSpPr>
      <dsp:spPr>
        <a:xfrm>
          <a:off x="6202518" y="563"/>
          <a:ext cx="2494545" cy="14967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1925</a:t>
          </a:r>
          <a:r>
            <a:rPr lang="en-US" sz="1600" kern="1200" dirty="0" smtClean="0"/>
            <a:t>: Helen Keller challenged Lions to become “knights of the blind.”</a:t>
          </a:r>
          <a:endParaRPr lang="en-US" sz="1600" kern="1200" dirty="0"/>
        </a:p>
      </dsp:txBody>
      <dsp:txXfrm>
        <a:off x="6202518" y="563"/>
        <a:ext cx="2494545" cy="1496727"/>
      </dsp:txXfrm>
    </dsp:sp>
    <dsp:sp modelId="{873060B1-38C4-46FF-B1F8-94FE9F6426FB}">
      <dsp:nvSpPr>
        <dsp:cNvPr id="0" name=""/>
        <dsp:cNvSpPr/>
      </dsp:nvSpPr>
      <dsp:spPr>
        <a:xfrm>
          <a:off x="2558681" y="2773680"/>
          <a:ext cx="5431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3145" y="45720"/>
              </a:lnTo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15910" y="2816531"/>
        <a:ext cx="28687" cy="5737"/>
      </dsp:txXfrm>
    </dsp:sp>
    <dsp:sp modelId="{D71B0301-2690-48D6-BB1D-E55AA0F2EE45}">
      <dsp:nvSpPr>
        <dsp:cNvPr id="0" name=""/>
        <dsp:cNvSpPr/>
      </dsp:nvSpPr>
      <dsp:spPr>
        <a:xfrm>
          <a:off x="65936" y="2071036"/>
          <a:ext cx="2494545" cy="14967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1945</a:t>
          </a:r>
          <a:r>
            <a:rPr lang="en-US" sz="1600" kern="1200" dirty="0" smtClean="0"/>
            <a:t>: LCI helped draft the United Nations Charter.</a:t>
          </a:r>
          <a:endParaRPr lang="en-US" sz="1600" kern="1200" dirty="0"/>
        </a:p>
      </dsp:txBody>
      <dsp:txXfrm>
        <a:off x="65936" y="2071036"/>
        <a:ext cx="2494545" cy="1496727"/>
      </dsp:txXfrm>
    </dsp:sp>
    <dsp:sp modelId="{86CBC366-DAE1-4222-A464-360DA47C4E94}">
      <dsp:nvSpPr>
        <dsp:cNvPr id="0" name=""/>
        <dsp:cNvSpPr/>
      </dsp:nvSpPr>
      <dsp:spPr>
        <a:xfrm>
          <a:off x="5626972" y="2773680"/>
          <a:ext cx="5431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3145" y="45720"/>
              </a:lnTo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84201" y="2816531"/>
        <a:ext cx="28687" cy="5737"/>
      </dsp:txXfrm>
    </dsp:sp>
    <dsp:sp modelId="{B7B3E78D-5147-43BA-B7C0-ADF36FBE9435}">
      <dsp:nvSpPr>
        <dsp:cNvPr id="0" name=""/>
        <dsp:cNvSpPr/>
      </dsp:nvSpPr>
      <dsp:spPr>
        <a:xfrm>
          <a:off x="3134227" y="2071036"/>
          <a:ext cx="2494545" cy="14967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1957</a:t>
          </a:r>
          <a:r>
            <a:rPr lang="en-US" sz="1600" kern="1200" dirty="0" smtClean="0"/>
            <a:t>: The Leo Club Program is created.</a:t>
          </a:r>
          <a:endParaRPr lang="en-US" sz="1600" kern="1200" dirty="0"/>
        </a:p>
      </dsp:txBody>
      <dsp:txXfrm>
        <a:off x="3134227" y="2071036"/>
        <a:ext cx="2494545" cy="1496727"/>
      </dsp:txXfrm>
    </dsp:sp>
    <dsp:sp modelId="{F6201378-64A6-41F7-9ED1-908751CB5DA6}">
      <dsp:nvSpPr>
        <dsp:cNvPr id="0" name=""/>
        <dsp:cNvSpPr/>
      </dsp:nvSpPr>
      <dsp:spPr>
        <a:xfrm>
          <a:off x="1313209" y="3565963"/>
          <a:ext cx="6136581" cy="543145"/>
        </a:xfrm>
        <a:custGeom>
          <a:avLst/>
          <a:gdLst/>
          <a:ahLst/>
          <a:cxnLst/>
          <a:rect l="0" t="0" r="0" b="0"/>
          <a:pathLst>
            <a:path>
              <a:moveTo>
                <a:pt x="6136581" y="0"/>
              </a:moveTo>
              <a:lnTo>
                <a:pt x="6136581" y="288672"/>
              </a:lnTo>
              <a:lnTo>
                <a:pt x="0" y="288672"/>
              </a:lnTo>
              <a:lnTo>
                <a:pt x="0" y="543145"/>
              </a:lnTo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27416" y="3834667"/>
        <a:ext cx="308167" cy="5737"/>
      </dsp:txXfrm>
    </dsp:sp>
    <dsp:sp modelId="{7D628792-75C4-4731-8869-18FDE55AC7D3}">
      <dsp:nvSpPr>
        <dsp:cNvPr id="0" name=""/>
        <dsp:cNvSpPr/>
      </dsp:nvSpPr>
      <dsp:spPr>
        <a:xfrm>
          <a:off x="6202518" y="2071036"/>
          <a:ext cx="2494545" cy="14967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1968</a:t>
          </a:r>
          <a:r>
            <a:rPr lang="en-US" sz="1600" kern="1200" dirty="0" smtClean="0"/>
            <a:t>: The Lions Clubs International Foundation is established.</a:t>
          </a:r>
          <a:endParaRPr lang="en-US" sz="1600" kern="1200" dirty="0"/>
        </a:p>
      </dsp:txBody>
      <dsp:txXfrm>
        <a:off x="6202518" y="2071036"/>
        <a:ext cx="2494545" cy="1496727"/>
      </dsp:txXfrm>
    </dsp:sp>
    <dsp:sp modelId="{07DEB126-F6FE-49E4-9884-A68626A57CDC}">
      <dsp:nvSpPr>
        <dsp:cNvPr id="0" name=""/>
        <dsp:cNvSpPr/>
      </dsp:nvSpPr>
      <dsp:spPr>
        <a:xfrm>
          <a:off x="2558681" y="4844152"/>
          <a:ext cx="5431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3145" y="45720"/>
              </a:lnTo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15910" y="4887003"/>
        <a:ext cx="28687" cy="5737"/>
      </dsp:txXfrm>
    </dsp:sp>
    <dsp:sp modelId="{F1BB9FA6-31A7-4BDE-9F07-186682902CE5}">
      <dsp:nvSpPr>
        <dsp:cNvPr id="0" name=""/>
        <dsp:cNvSpPr/>
      </dsp:nvSpPr>
      <dsp:spPr>
        <a:xfrm>
          <a:off x="65936" y="4141509"/>
          <a:ext cx="2494545" cy="14967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1987: LCI became the first service club organization to admit women as members.</a:t>
          </a:r>
          <a:endParaRPr lang="en-US" sz="1600" kern="1200" dirty="0"/>
        </a:p>
      </dsp:txBody>
      <dsp:txXfrm>
        <a:off x="65936" y="4141509"/>
        <a:ext cx="2494545" cy="1496727"/>
      </dsp:txXfrm>
    </dsp:sp>
    <dsp:sp modelId="{7456B952-84A9-455C-A693-8891A979D79E}">
      <dsp:nvSpPr>
        <dsp:cNvPr id="0" name=""/>
        <dsp:cNvSpPr/>
      </dsp:nvSpPr>
      <dsp:spPr>
        <a:xfrm>
          <a:off x="5626972" y="4844152"/>
          <a:ext cx="5431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3145" y="45720"/>
              </a:lnTo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84201" y="4887003"/>
        <a:ext cx="28687" cy="5737"/>
      </dsp:txXfrm>
    </dsp:sp>
    <dsp:sp modelId="{F432920C-1BA3-4549-BD59-869C5383F158}">
      <dsp:nvSpPr>
        <dsp:cNvPr id="0" name=""/>
        <dsp:cNvSpPr/>
      </dsp:nvSpPr>
      <dsp:spPr>
        <a:xfrm>
          <a:off x="3134227" y="4141509"/>
          <a:ext cx="2494545" cy="14967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1990</a:t>
          </a:r>
          <a:r>
            <a:rPr lang="en-US" sz="1600" kern="1200" dirty="0" smtClean="0"/>
            <a:t>: </a:t>
          </a:r>
          <a:r>
            <a:rPr lang="en-US" sz="1600" kern="1200" dirty="0" err="1" smtClean="0"/>
            <a:t>SightFirst</a:t>
          </a:r>
          <a:r>
            <a:rPr lang="en-US" sz="1600" kern="1200" dirty="0" smtClean="0"/>
            <a:t> is launched.</a:t>
          </a:r>
          <a:endParaRPr lang="en-US" sz="1600" kern="1200" dirty="0"/>
        </a:p>
      </dsp:txBody>
      <dsp:txXfrm>
        <a:off x="3134227" y="4141509"/>
        <a:ext cx="2494545" cy="1496727"/>
      </dsp:txXfrm>
    </dsp:sp>
    <dsp:sp modelId="{3C8B6921-97BF-4BCB-9B1F-ABC7A319A23E}">
      <dsp:nvSpPr>
        <dsp:cNvPr id="0" name=""/>
        <dsp:cNvSpPr/>
      </dsp:nvSpPr>
      <dsp:spPr>
        <a:xfrm>
          <a:off x="6202518" y="4141509"/>
          <a:ext cx="2476285" cy="14967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Today</a:t>
          </a:r>
          <a:r>
            <a:rPr lang="en-US" sz="1600" kern="1200" dirty="0" smtClean="0"/>
            <a:t>: </a:t>
          </a:r>
          <a:r>
            <a:rPr lang="en-US" sz="1600" kern="1200" smtClean="0"/>
            <a:t>Our international network has grown to include more </a:t>
          </a:r>
          <a:r>
            <a:rPr lang="en-US" sz="1600" kern="1200" dirty="0" smtClean="0"/>
            <a:t>than 200 countries and geographic areas.</a:t>
          </a:r>
          <a:endParaRPr lang="en-US" sz="1600" kern="1200" dirty="0"/>
        </a:p>
      </dsp:txBody>
      <dsp:txXfrm>
        <a:off x="6202518" y="4141509"/>
        <a:ext cx="2476285" cy="1496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471"/>
          </a:xfrm>
          <a:prstGeom prst="rect">
            <a:avLst/>
          </a:prstGeom>
        </p:spPr>
        <p:txBody>
          <a:bodyPr vert="horz" lIns="94118" tIns="47060" rIns="94118" bIns="470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8471"/>
          </a:xfrm>
          <a:prstGeom prst="rect">
            <a:avLst/>
          </a:prstGeom>
        </p:spPr>
        <p:txBody>
          <a:bodyPr vert="horz" lIns="94118" tIns="47060" rIns="94118" bIns="47060" rtlCol="0"/>
          <a:lstStyle>
            <a:lvl1pPr algn="r">
              <a:defRPr sz="1200"/>
            </a:lvl1pPr>
          </a:lstStyle>
          <a:p>
            <a:fld id="{B3FB6CD2-FB8A-4F8C-B206-B41AB6B9E6FA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8088" y="701675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8" tIns="47060" rIns="94118" bIns="4706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0477"/>
            <a:ext cx="5681980" cy="4216241"/>
          </a:xfrm>
          <a:prstGeom prst="rect">
            <a:avLst/>
          </a:prstGeom>
        </p:spPr>
        <p:txBody>
          <a:bodyPr vert="horz" lIns="94118" tIns="47060" rIns="94118" bIns="4706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77739" cy="468471"/>
          </a:xfrm>
          <a:prstGeom prst="rect">
            <a:avLst/>
          </a:prstGeom>
        </p:spPr>
        <p:txBody>
          <a:bodyPr vert="horz" lIns="94118" tIns="47060" rIns="94118" bIns="470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899328"/>
            <a:ext cx="3077739" cy="468471"/>
          </a:xfrm>
          <a:prstGeom prst="rect">
            <a:avLst/>
          </a:prstGeom>
        </p:spPr>
        <p:txBody>
          <a:bodyPr vert="horz" lIns="94118" tIns="47060" rIns="94118" bIns="47060" rtlCol="0" anchor="b"/>
          <a:lstStyle>
            <a:lvl1pPr algn="r">
              <a:defRPr sz="1200"/>
            </a:lvl1pPr>
          </a:lstStyle>
          <a:p>
            <a:fld id="{AE8CB218-6248-4E90-A305-D08BD6F160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1185"/>
            <a:r>
              <a:rPr lang="en-US" b="1" dirty="0" smtClean="0"/>
              <a:t>Trainer Tip: </a:t>
            </a:r>
            <a:r>
              <a:rPr lang="en-US" b="0" dirty="0" smtClean="0"/>
              <a:t>Consider adding </a:t>
            </a:r>
            <a:r>
              <a:rPr lang="en-US" dirty="0" smtClean="0"/>
              <a:t>additional information about your district and multiple district, such as the district governor’s name and the boundaries of your district and multiple district.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1185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3635">
              <a:defRPr/>
            </a:pPr>
            <a:r>
              <a:rPr lang="en-US" b="1" dirty="0" smtClean="0"/>
              <a:t>Trainer Tip: </a:t>
            </a:r>
            <a:r>
              <a:rPr lang="en-US" baseline="0" dirty="0" smtClean="0"/>
              <a:t>Add any additional meeting information you feel is important.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eco background 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35175"/>
            <a:ext cx="7772400" cy="1470025"/>
          </a:xfrm>
          <a:prstGeom prst="rect">
            <a:avLst/>
          </a:prstGeom>
        </p:spPr>
        <p:txBody>
          <a:bodyPr anchor="b"/>
          <a:lstStyle>
            <a:lvl1pPr algn="ctr">
              <a:defRPr sz="4500" b="1">
                <a:solidFill>
                  <a:srgbClr val="00338D"/>
                </a:solidFill>
                <a:latin typeface="Candar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581400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886200" y="6581001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338D"/>
                </a:solidFill>
              </a:rPr>
              <a:t>Club Information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6581001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4BD56EB-63C0-4B7E-9277-A8B569449C02}" type="slidenum">
              <a:rPr lang="en-US" sz="1200" baseline="0" smtClean="0">
                <a:solidFill>
                  <a:srgbClr val="00338D"/>
                </a:solidFill>
              </a:rPr>
              <a:pPr/>
              <a:t>‹#›</a:t>
            </a:fld>
            <a:endParaRPr lang="en-US" sz="12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581001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338D"/>
                </a:solidFill>
              </a:rPr>
              <a:t>Lions Club International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co background 6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sp>
        <p:nvSpPr>
          <p:cNvPr id="16" name="Text Box 9"/>
          <p:cNvSpPr txBox="1">
            <a:spLocks noChangeArrowheads="1"/>
          </p:cNvSpPr>
          <p:nvPr userDrawn="1"/>
        </p:nvSpPr>
        <p:spPr bwMode="auto">
          <a:xfrm>
            <a:off x="8534400" y="6553200"/>
            <a:ext cx="342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fld id="{84BD56EB-63C0-4B7E-9277-A8B569449C02}" type="slidenum">
              <a:rPr lang="en-US" sz="1000" baseline="0">
                <a:solidFill>
                  <a:srgbClr val="00539F"/>
                </a:solidFill>
              </a:rPr>
              <a:pPr eaLnBrk="0" hangingPunct="0">
                <a:lnSpc>
                  <a:spcPct val="100000"/>
                </a:lnSpc>
                <a:spcBef>
                  <a:spcPct val="50000"/>
                </a:spcBef>
                <a:buFontTx/>
                <a:buNone/>
                <a:defRPr/>
              </a:pPr>
              <a:t>‹#›</a:t>
            </a:fld>
            <a:endParaRPr lang="en-US" sz="1000" baseline="0" dirty="0">
              <a:solidFill>
                <a:srgbClr val="00539F"/>
              </a:solidFill>
            </a:endParaRPr>
          </a:p>
        </p:txBody>
      </p:sp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228600" y="655320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1000" baseline="0" dirty="0" smtClean="0">
                <a:solidFill>
                  <a:srgbClr val="00338D"/>
                </a:solidFill>
              </a:rPr>
              <a:t>Lions Clubs International</a:t>
            </a:r>
            <a:endParaRPr lang="en-US" sz="1000" baseline="0" dirty="0">
              <a:solidFill>
                <a:srgbClr val="00338D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1866900" y="6553200"/>
            <a:ext cx="541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1000" baseline="0" dirty="0" smtClean="0">
                <a:solidFill>
                  <a:srgbClr val="00338D"/>
                </a:solidFill>
              </a:rPr>
              <a:t>Presentation Title Here</a:t>
            </a:r>
            <a:endParaRPr lang="en-US" sz="1000" baseline="0" dirty="0">
              <a:solidFill>
                <a:srgbClr val="00338D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co background 1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534400" y="6553200"/>
            <a:ext cx="342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fld id="{84BD56EB-63C0-4B7E-9277-A8B569449C02}" type="slidenum">
              <a:rPr lang="en-US" sz="1000" baseline="0">
                <a:solidFill>
                  <a:srgbClr val="00539F"/>
                </a:solidFill>
              </a:rPr>
              <a:pPr eaLnBrk="0" hangingPunct="0">
                <a:lnSpc>
                  <a:spcPct val="100000"/>
                </a:lnSpc>
                <a:spcBef>
                  <a:spcPct val="50000"/>
                </a:spcBef>
                <a:buFontTx/>
                <a:buNone/>
                <a:defRPr/>
              </a:pPr>
              <a:t>‹#›</a:t>
            </a:fld>
            <a:endParaRPr lang="en-US" sz="1000" baseline="0" dirty="0">
              <a:solidFill>
                <a:srgbClr val="00539F"/>
              </a:solidFill>
            </a:endParaRPr>
          </a:p>
        </p:txBody>
      </p:sp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228600" y="655320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1000" baseline="0" dirty="0" smtClean="0">
                <a:solidFill>
                  <a:srgbClr val="00338D"/>
                </a:solidFill>
              </a:rPr>
              <a:t>Lions Clubs International</a:t>
            </a:r>
            <a:endParaRPr lang="en-US" sz="1000" baseline="0" dirty="0">
              <a:solidFill>
                <a:srgbClr val="00338D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1866900" y="6553200"/>
            <a:ext cx="541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1000" baseline="0" dirty="0" smtClean="0">
                <a:solidFill>
                  <a:srgbClr val="00338D"/>
                </a:solidFill>
              </a:rPr>
              <a:t>Presentation Title Here</a:t>
            </a:r>
            <a:endParaRPr lang="en-US" sz="1000" baseline="0" dirty="0">
              <a:solidFill>
                <a:srgbClr val="00338D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co background 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sp>
        <p:nvSpPr>
          <p:cNvPr id="13005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04800" y="4343401"/>
            <a:ext cx="8534400" cy="762000"/>
          </a:xfrm>
        </p:spPr>
        <p:txBody>
          <a:bodyPr anchor="t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4500" b="0" dirty="0" smtClean="0">
                <a:solidFill>
                  <a:srgbClr val="00338D"/>
                </a:solidFill>
                <a:latin typeface="Candara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04800" y="2552700"/>
            <a:ext cx="8534400" cy="1752600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962400" y="6581001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338D"/>
                </a:solidFill>
              </a:rPr>
              <a:t>Club Information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581001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338D"/>
                </a:solidFill>
              </a:rPr>
              <a:t>Lions Club International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771782" y="6581001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4BD56EB-63C0-4B7E-9277-A8B569449C02}" type="slidenum">
              <a:rPr lang="en-US" sz="1200" baseline="0" smtClean="0">
                <a:solidFill>
                  <a:srgbClr val="00338D"/>
                </a:solidFill>
              </a:rPr>
              <a:pPr/>
              <a:t>‹#›</a:t>
            </a:fld>
            <a:endParaRPr lang="en-US" sz="12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76200"/>
            <a:ext cx="8382000" cy="457200"/>
          </a:xfrm>
        </p:spPr>
        <p:txBody>
          <a:bodyPr/>
          <a:lstStyle>
            <a:lvl1pPr>
              <a:defRPr>
                <a:solidFill>
                  <a:srgbClr val="00338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685800"/>
            <a:ext cx="8839200" cy="5791200"/>
          </a:xfrm>
        </p:spPr>
        <p:txBody>
          <a:bodyPr/>
          <a:lstStyle>
            <a:lvl1pPr>
              <a:defRPr sz="26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Bann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76200"/>
            <a:ext cx="8382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2438400"/>
            <a:ext cx="8839200" cy="4038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609600"/>
            <a:ext cx="9144000" cy="1752600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76200"/>
            <a:ext cx="8382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400" y="685800"/>
            <a:ext cx="4381500" cy="57912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685800"/>
            <a:ext cx="4343400" cy="57912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Column Content 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 bwMode="auto">
          <a:xfrm rot="5400000">
            <a:off x="1599409" y="3581401"/>
            <a:ext cx="5944391" cy="793"/>
          </a:xfrm>
          <a:prstGeom prst="line">
            <a:avLst/>
          </a:prstGeom>
          <a:solidFill>
            <a:srgbClr val="FFFFFF"/>
          </a:solidFill>
          <a:ln w="38100" cap="flat" cmpd="sng" algn="ctr">
            <a:solidFill>
              <a:srgbClr val="FFCF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76200"/>
            <a:ext cx="8382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400" y="685800"/>
            <a:ext cx="4343400" cy="57912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685800"/>
            <a:ext cx="4343400" cy="57912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lumn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76200"/>
            <a:ext cx="8382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400" y="685800"/>
            <a:ext cx="4343400" cy="57912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0" y="685800"/>
            <a:ext cx="4419600" cy="57912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lumn Content with Picture and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76200"/>
            <a:ext cx="8382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400" y="685800"/>
            <a:ext cx="4343400" cy="57912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 rot="5400000">
            <a:off x="1600200" y="3581400"/>
            <a:ext cx="5943600" cy="1588"/>
          </a:xfrm>
          <a:prstGeom prst="line">
            <a:avLst/>
          </a:prstGeom>
          <a:solidFill>
            <a:srgbClr val="FFFFFF"/>
          </a:solidFill>
          <a:ln w="38100" cap="flat" cmpd="sng" algn="ctr">
            <a:solidFill>
              <a:srgbClr val="FFCF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8200" y="685800"/>
            <a:ext cx="4343400" cy="57912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eco background 4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685800"/>
            <a:ext cx="8839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Text Box 9"/>
          <p:cNvSpPr txBox="1">
            <a:spLocks noChangeArrowheads="1"/>
          </p:cNvSpPr>
          <p:nvPr userDrawn="1"/>
        </p:nvSpPr>
        <p:spPr bwMode="auto">
          <a:xfrm>
            <a:off x="8534400" y="6553200"/>
            <a:ext cx="342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fld id="{84BD56EB-63C0-4B7E-9277-A8B569449C02}" type="slidenum">
              <a:rPr lang="en-US" sz="1000" baseline="0">
                <a:solidFill>
                  <a:srgbClr val="00338D"/>
                </a:solidFill>
              </a:rPr>
              <a:pPr algn="r" eaLnBrk="0" hangingPunct="0">
                <a:lnSpc>
                  <a:spcPct val="100000"/>
                </a:lnSpc>
                <a:spcBef>
                  <a:spcPct val="50000"/>
                </a:spcBef>
                <a:buFontTx/>
                <a:buNone/>
                <a:defRPr/>
              </a:pPr>
              <a:t>‹#›</a:t>
            </a:fld>
            <a:endParaRPr lang="en-US" sz="1000" baseline="0" dirty="0">
              <a:solidFill>
                <a:srgbClr val="00338D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228600" y="655320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1000" baseline="0" dirty="0" smtClean="0">
                <a:solidFill>
                  <a:srgbClr val="00338D"/>
                </a:solidFill>
              </a:rPr>
              <a:t>Lions Clubs International</a:t>
            </a:r>
            <a:endParaRPr lang="en-US" sz="1000" baseline="0" dirty="0">
              <a:solidFill>
                <a:srgbClr val="00338D"/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 userDrawn="1"/>
        </p:nvSpPr>
        <p:spPr bwMode="auto">
          <a:xfrm>
            <a:off x="1866900" y="6553200"/>
            <a:ext cx="541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1000" baseline="0" dirty="0" smtClean="0">
                <a:solidFill>
                  <a:srgbClr val="00338D"/>
                </a:solidFill>
              </a:rPr>
              <a:t>Club Information</a:t>
            </a:r>
            <a:endParaRPr lang="en-US" sz="1000" baseline="0" dirty="0">
              <a:solidFill>
                <a:srgbClr val="00338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4" r:id="rId2"/>
    <p:sldLayoutId id="2147483715" r:id="rId3"/>
    <p:sldLayoutId id="2147483724" r:id="rId4"/>
    <p:sldLayoutId id="2147483716" r:id="rId5"/>
    <p:sldLayoutId id="2147483720" r:id="rId6"/>
    <p:sldLayoutId id="2147483717" r:id="rId7"/>
    <p:sldLayoutId id="2147483721" r:id="rId8"/>
    <p:sldLayoutId id="2147483718" r:id="rId9"/>
    <p:sldLayoutId id="2147483719" r:id="rId10"/>
    <p:sldLayoutId id="2147483722" r:id="rId11"/>
    <p:sldLayoutId id="214748372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2800" b="0" dirty="0" smtClean="0">
          <a:solidFill>
            <a:srgbClr val="00338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8" indent="-2301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○"/>
        <a:defRPr sz="20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▫"/>
        <a:defRPr sz="1800">
          <a:solidFill>
            <a:schemeClr val="tx1"/>
          </a:solidFill>
          <a:latin typeface="+mn-lt"/>
        </a:defRPr>
      </a:lvl4pPr>
      <a:lvl5pPr marL="2058988" indent="-2301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◦"/>
        <a:tabLst>
          <a:tab pos="2058988" algn="l"/>
        </a:tabLst>
        <a:defRPr sz="1600">
          <a:solidFill>
            <a:schemeClr val="tx1"/>
          </a:solidFill>
          <a:latin typeface="+mn-lt"/>
        </a:defRPr>
      </a:lvl5pPr>
      <a:lvl6pPr marL="22860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2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4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5selions.org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lionsclubs.org/EN/index.php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onsclubs.org/EN/index.ph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 smtClean="0"/>
              <a:t>District Lions Club</a:t>
            </a:r>
            <a:endParaRPr lang="en-US" dirty="0"/>
          </a:p>
        </p:txBody>
      </p:sp>
      <p:pic>
        <p:nvPicPr>
          <p:cNvPr id="8" name="Picture Placeholder 7" descr="LionsPPT_banner_2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tretch>
            <a:fillRect/>
          </a:stretch>
        </p:blipFill>
        <p:spPr>
          <a:xfrm>
            <a:off x="361032" y="2604806"/>
            <a:ext cx="8421936" cy="1648388"/>
          </a:xfrm>
        </p:spPr>
      </p:pic>
      <p:sp>
        <p:nvSpPr>
          <p:cNvPr id="4" name="Rectangle 3"/>
          <p:cNvSpPr/>
          <p:nvPr/>
        </p:nvSpPr>
        <p:spPr>
          <a:xfrm>
            <a:off x="457200" y="5029200"/>
            <a:ext cx="26212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http://www.5selions.org/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LION Magazine</a:t>
            </a:r>
          </a:p>
          <a:p>
            <a:r>
              <a:rPr lang="en-US" dirty="0" smtClean="0"/>
              <a:t>E-mail Messages</a:t>
            </a:r>
          </a:p>
          <a:p>
            <a:r>
              <a:rPr lang="en-US" dirty="0" smtClean="0"/>
              <a:t>Web site</a:t>
            </a:r>
            <a:r>
              <a:rPr lang="en-US" sz="1800" dirty="0" smtClean="0"/>
              <a:t>: </a:t>
            </a:r>
            <a:r>
              <a:rPr lang="en-US" sz="1800" dirty="0" smtClean="0">
                <a:hlinkClick r:id="rId2"/>
              </a:rPr>
              <a:t>http://www.lionsclubs.org/EN/index.php</a:t>
            </a:r>
            <a:endParaRPr lang="en-US" sz="1800" dirty="0" smtClean="0"/>
          </a:p>
          <a:p>
            <a:r>
              <a:rPr lang="en-US" dirty="0" smtClean="0"/>
              <a:t>Social Networking</a:t>
            </a:r>
          </a:p>
          <a:p>
            <a:pPr lvl="1"/>
            <a:r>
              <a:rPr lang="en-US" dirty="0" smtClean="0"/>
              <a:t>Facebook</a:t>
            </a:r>
          </a:p>
          <a:p>
            <a:pPr lvl="2"/>
            <a:r>
              <a:rPr lang="en-US" dirty="0" smtClean="0"/>
              <a:t>www.facebook.com/lionsclubs</a:t>
            </a:r>
          </a:p>
          <a:p>
            <a:pPr lvl="1"/>
            <a:r>
              <a:rPr lang="en-US" dirty="0" smtClean="0"/>
              <a:t>Twitter</a:t>
            </a:r>
          </a:p>
          <a:p>
            <a:pPr lvl="2"/>
            <a:r>
              <a:rPr lang="en-US" dirty="0" smtClean="0"/>
              <a:t>https://twitter.com/lionsclubsorg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7669" y="838200"/>
            <a:ext cx="2613344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 l="20833" t="14375" r="20833" b="13959"/>
          <a:stretch>
            <a:fillRect/>
          </a:stretch>
        </p:blipFill>
        <p:spPr bwMode="auto">
          <a:xfrm>
            <a:off x="5105400" y="3505200"/>
            <a:ext cx="3352800" cy="25744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Organizational Structure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are 750 districts worldwide with 35 or more clubs and at least 1,250 members in each district.</a:t>
            </a:r>
          </a:p>
          <a:p>
            <a:pPr lvl="1"/>
            <a:r>
              <a:rPr lang="en-US" sz="1800" dirty="0" smtClean="0"/>
              <a:t>Each district has a district governor</a:t>
            </a:r>
          </a:p>
          <a:p>
            <a:pPr lvl="1">
              <a:buNone/>
            </a:pPr>
            <a:endParaRPr lang="en-US" sz="1800" dirty="0" smtClean="0"/>
          </a:p>
          <a:p>
            <a:r>
              <a:rPr lang="en-US" sz="2400" dirty="0" smtClean="0"/>
              <a:t>Multiple districts are formed by two or more districts within a territory.</a:t>
            </a:r>
          </a:p>
          <a:p>
            <a:r>
              <a:rPr lang="en-US" sz="2400" dirty="0" smtClean="0"/>
              <a:t>Multiple District 5: includes South Dakota, North Dakota and Saskatchewan, Canada</a:t>
            </a:r>
            <a:endParaRPr lang="en-US" sz="2400" dirty="0"/>
          </a:p>
          <a:p>
            <a:r>
              <a:rPr lang="en-US" sz="2400" dirty="0" smtClean="0">
                <a:solidFill>
                  <a:srgbClr val="002060"/>
                </a:solidFill>
              </a:rPr>
              <a:t>Our District: 5SE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2400" dirty="0" smtClean="0"/>
              <a:t>District conventions are held to:</a:t>
            </a:r>
          </a:p>
          <a:p>
            <a:pPr lvl="1"/>
            <a:r>
              <a:rPr lang="en-US" sz="1800" dirty="0" smtClean="0"/>
              <a:t>Develop fellowship among the Lions of the district</a:t>
            </a:r>
          </a:p>
          <a:p>
            <a:pPr lvl="1"/>
            <a:r>
              <a:rPr lang="en-US" sz="1800" dirty="0" smtClean="0"/>
              <a:t>Conduct general district business</a:t>
            </a:r>
          </a:p>
          <a:p>
            <a:pPr lvl="1"/>
            <a:r>
              <a:rPr lang="en-US" sz="1800" dirty="0" smtClean="0"/>
              <a:t>Elect the district governor and other district-elected officers</a:t>
            </a:r>
          </a:p>
          <a:p>
            <a:pPr lvl="1"/>
            <a:r>
              <a:rPr lang="en-US" sz="1800" dirty="0" smtClean="0"/>
              <a:t>Conduct seminars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Proud Lion Award – new members only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b="1" i="1" dirty="0" smtClean="0"/>
              <a:t>District 5-SE - Proud Lion Award - Requirements</a:t>
            </a:r>
          </a:p>
          <a:p>
            <a:r>
              <a:rPr lang="en-US" sz="2000" dirty="0" smtClean="0"/>
              <a:t>This award shall be presented to new Lion members who, during their first full year of membership, achieve the following requirements:</a:t>
            </a:r>
          </a:p>
          <a:p>
            <a:pPr lvl="1">
              <a:buNone/>
            </a:pPr>
            <a:r>
              <a:rPr lang="en-US" sz="1400" dirty="0" smtClean="0"/>
              <a:t>1. Attend his/her Lions Club’s new member orientation program.</a:t>
            </a:r>
          </a:p>
          <a:p>
            <a:pPr lvl="1">
              <a:buNone/>
            </a:pPr>
            <a:r>
              <a:rPr lang="en-US" sz="1400" dirty="0" smtClean="0"/>
              <a:t>2. Attend at least one meeting of the Club’s Board of Directors.</a:t>
            </a:r>
          </a:p>
          <a:p>
            <a:pPr lvl="1">
              <a:buNone/>
            </a:pPr>
            <a:r>
              <a:rPr lang="en-US" sz="1400" dirty="0" smtClean="0"/>
              <a:t>3. Participate in at least one Lions Club activity or project.</a:t>
            </a:r>
          </a:p>
          <a:p>
            <a:pPr lvl="1">
              <a:buNone/>
            </a:pPr>
            <a:r>
              <a:rPr lang="en-US" sz="1400" dirty="0" smtClean="0"/>
              <a:t>4. Accept his/her Lions Club committee assignments.</a:t>
            </a:r>
          </a:p>
          <a:p>
            <a:pPr lvl="1">
              <a:buNone/>
            </a:pPr>
            <a:r>
              <a:rPr lang="en-US" sz="1400" dirty="0" smtClean="0"/>
              <a:t>5. Attend a Zone meeting or other District activity.</a:t>
            </a:r>
          </a:p>
          <a:p>
            <a:pPr lvl="1">
              <a:buNone/>
            </a:pPr>
            <a:r>
              <a:rPr lang="en-US" sz="1400" dirty="0" smtClean="0"/>
              <a:t>6. Attend a meeting of another Lions Club.</a:t>
            </a:r>
          </a:p>
          <a:p>
            <a:pPr lvl="1">
              <a:buNone/>
            </a:pPr>
            <a:r>
              <a:rPr lang="en-US" sz="1400" dirty="0" smtClean="0"/>
              <a:t>7. Bring a guest to his/her Lions Club meeting.</a:t>
            </a:r>
          </a:p>
          <a:p>
            <a:pPr lvl="1"/>
            <a:endParaRPr lang="en-US" sz="1400" dirty="0" smtClean="0"/>
          </a:p>
          <a:p>
            <a:r>
              <a:rPr lang="en-US" sz="2000" dirty="0" smtClean="0"/>
              <a:t>The application shall be properly documented and signed by the applicant and club secretary.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The award shall consist of a certificate and lapel pin, properly presented by the District Governor, Vice District Governor, Region Chairman, Zone Chairman, or Past International Director.</a:t>
            </a:r>
          </a:p>
          <a:p>
            <a:pPr>
              <a:buNone/>
            </a:pPr>
            <a:endParaRPr lang="en-US" sz="14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Proud Lion Award – form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33190"/>
            <a:ext cx="8839200" cy="529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Lions Clubs International</a:t>
            </a:r>
            <a:endParaRPr lang="en-US" dirty="0"/>
          </a:p>
        </p:txBody>
      </p:sp>
      <p:pic>
        <p:nvPicPr>
          <p:cNvPr id="8" name="Picture Placeholder 7" descr="LionsPPT_banner_2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tretch>
            <a:fillRect/>
          </a:stretch>
        </p:blipFill>
        <p:spPr>
          <a:xfrm>
            <a:off x="361032" y="2604806"/>
            <a:ext cx="8421936" cy="1648388"/>
          </a:xfrm>
        </p:spPr>
      </p:pic>
      <p:sp>
        <p:nvSpPr>
          <p:cNvPr id="4" name="Rectangle 3"/>
          <p:cNvSpPr/>
          <p:nvPr/>
        </p:nvSpPr>
        <p:spPr>
          <a:xfrm>
            <a:off x="533400" y="5105400"/>
            <a:ext cx="41730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http://www.lionsclubs.org/EN/index.php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History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0" y="685800"/>
          <a:ext cx="9144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152400" y="762000"/>
          <a:ext cx="8763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098" name="Picture 2" descr="O:\Public Relations &amp; Communications\Common\Photos\Headquarters &amp; Historical\Melvin Jones w name.jpg"/>
          <p:cNvPicPr>
            <a:picLocks noChangeAspect="1" noChangeArrowheads="1"/>
          </p:cNvPicPr>
          <p:nvPr/>
        </p:nvPicPr>
        <p:blipFill>
          <a:blip r:embed="rId13" cstate="print"/>
          <a:srcRect l="22258" t="3565" r="11765" b="37334"/>
          <a:stretch>
            <a:fillRect/>
          </a:stretch>
        </p:blipFill>
        <p:spPr bwMode="auto">
          <a:xfrm>
            <a:off x="1981200" y="1600200"/>
            <a:ext cx="865992" cy="106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Name and Logo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official name of the association is “The International Association of Lions Clubs” or simply “Lions Clubs International.” </a:t>
            </a:r>
          </a:p>
          <a:p>
            <a:r>
              <a:rPr lang="en-US" dirty="0" smtClean="0"/>
              <a:t>The name Lions was chosen on a secret ballot over several others because the lion stood for strength, courage, fidelity and vital action.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LCI_emblem_2C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3505200"/>
            <a:ext cx="2850379" cy="269930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400" y="3276600"/>
            <a:ext cx="5562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Lions logo consists of a gold “L” on a blue field surrounded by a gold circle. On either side of the circle is the profile of a Lion’s head, one looking back upon a proud past and the other looking optimistically toward the future. </a:t>
            </a:r>
          </a:p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International Convention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Convention brings together thousands of Lions from around the world for a week of business, education, celebration and fellowship.</a:t>
            </a:r>
          </a:p>
          <a:p>
            <a:pPr marL="509588" lvl="1" indent="234950"/>
            <a:r>
              <a:rPr lang="en-US" sz="2400" dirty="0" smtClean="0"/>
              <a:t>2014</a:t>
            </a:r>
            <a:r>
              <a:rPr lang="en-US" sz="2400" dirty="0" smtClean="0"/>
              <a:t>: Toronto, ON, Canada. </a:t>
            </a:r>
          </a:p>
          <a:p>
            <a:pPr marL="509588" lvl="1" indent="234950"/>
            <a:r>
              <a:rPr lang="en-US" sz="2400" dirty="0" smtClean="0"/>
              <a:t>2015: Honolulu, Hawaii, USA. </a:t>
            </a:r>
          </a:p>
          <a:p>
            <a:pPr marL="509588" lvl="1" indent="234950"/>
            <a:r>
              <a:rPr lang="en-US" sz="2400" dirty="0" smtClean="0"/>
              <a:t>2016: Fukuoka, Japan. </a:t>
            </a:r>
          </a:p>
          <a:p>
            <a:pPr marL="744538" lvl="1" indent="-234950"/>
            <a:r>
              <a:rPr lang="en-US" sz="2400" dirty="0" smtClean="0"/>
              <a:t>2017: Chicago, Illinois, USA.  </a:t>
            </a:r>
          </a:p>
          <a:p>
            <a:pPr marL="744538" lvl="1" indent="58738">
              <a:spcBef>
                <a:spcPts val="0"/>
              </a:spcBef>
              <a:buNone/>
            </a:pPr>
            <a:r>
              <a:rPr lang="en-US" sz="2400" dirty="0" smtClean="0"/>
              <a:t>LCI returns to Chicago </a:t>
            </a:r>
          </a:p>
          <a:p>
            <a:pPr marL="744538" lvl="1" indent="58738">
              <a:spcBef>
                <a:spcPts val="0"/>
              </a:spcBef>
              <a:buNone/>
            </a:pPr>
            <a:r>
              <a:rPr lang="en-US" sz="2400" dirty="0" smtClean="0"/>
              <a:t>to celebrating its 100th </a:t>
            </a:r>
          </a:p>
          <a:p>
            <a:pPr marL="744538" lvl="1" indent="58738">
              <a:spcBef>
                <a:spcPts val="0"/>
              </a:spcBef>
              <a:buNone/>
            </a:pPr>
            <a:r>
              <a:rPr lang="en-US" sz="2400" dirty="0" smtClean="0"/>
              <a:t>Anniversary!</a:t>
            </a:r>
          </a:p>
        </p:txBody>
      </p:sp>
      <p:pic>
        <p:nvPicPr>
          <p:cNvPr id="2052" name="Picture 4" descr="O:\Extension &amp; Membership\Programs\Staff\Kim\Membership\Publications\ME13 Orientation Guide\LCI-00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617321"/>
            <a:ext cx="4191000" cy="27834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Lions Clubs International Foundation (LCIF)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LCIF grants an average of US$30 million annually. It provides clubs with the means to build schools, health clinics, vocational rehabilitation, training centers and other projects that address community needs.</a:t>
            </a:r>
          </a:p>
          <a:p>
            <a:r>
              <a:rPr lang="en-US" dirty="0" smtClean="0"/>
              <a:t>LCIF </a:t>
            </a:r>
            <a:r>
              <a:rPr lang="en-US" dirty="0" err="1" smtClean="0"/>
              <a:t>SightFirst</a:t>
            </a:r>
            <a:r>
              <a:rPr lang="en-US" dirty="0" smtClean="0"/>
              <a:t> reduces and eliminates blindness worldwide. The program targets the leading causes of preventable blindness which affects millions of people each year.</a:t>
            </a:r>
          </a:p>
          <a:p>
            <a:pPr lvl="1"/>
            <a:r>
              <a:rPr lang="en-US" dirty="0" smtClean="0"/>
              <a:t>Since it’s launch in 1990, Lions have raised over US$415 million for </a:t>
            </a:r>
            <a:r>
              <a:rPr lang="en-US" dirty="0" err="1" smtClean="0"/>
              <a:t>SightFirst</a:t>
            </a:r>
            <a:r>
              <a:rPr lang="en-US" dirty="0" smtClean="0"/>
              <a:t>, making LCIF the world's largest blindness prevention organization. </a:t>
            </a:r>
          </a:p>
          <a:p>
            <a:endParaRPr lang="en-US" dirty="0"/>
          </a:p>
        </p:txBody>
      </p:sp>
      <p:pic>
        <p:nvPicPr>
          <p:cNvPr id="2050" name="Picture 2" descr="C:\Documents and Settings\KHeyne\My Documents\My Pictures\LCI Photos\Logos\lcif_h2c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5099068"/>
            <a:ext cx="4462462" cy="13017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CI Eco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2517</TotalTime>
  <Words>653</Words>
  <Application>Microsoft Office PowerPoint</Application>
  <PresentationFormat>On-screen Show (4:3)</PresentationFormat>
  <Paragraphs>75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LCI Eco Template</vt:lpstr>
      <vt:lpstr>District Lions Club</vt:lpstr>
      <vt:lpstr>Organizational Structure</vt:lpstr>
      <vt:lpstr>Proud Lion Award – new members only</vt:lpstr>
      <vt:lpstr>Proud Lion Award – form</vt:lpstr>
      <vt:lpstr>Lions Clubs International</vt:lpstr>
      <vt:lpstr>History</vt:lpstr>
      <vt:lpstr>Name and Logo</vt:lpstr>
      <vt:lpstr>International Convention</vt:lpstr>
      <vt:lpstr>Lions Clubs International Foundation (LCIF)</vt:lpstr>
      <vt:lpstr>Communications</vt:lpstr>
    </vt:vector>
  </TitlesOfParts>
  <Company>Lions Clubs International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Kim Heyne</dc:creator>
  <cp:lastModifiedBy>Dave</cp:lastModifiedBy>
  <cp:revision>159</cp:revision>
  <dcterms:created xsi:type="dcterms:W3CDTF">2011-03-29T14:17:54Z</dcterms:created>
  <dcterms:modified xsi:type="dcterms:W3CDTF">2014-11-02T17:18:46Z</dcterms:modified>
</cp:coreProperties>
</file>